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93" r:id="rId2"/>
    <p:sldId id="303" r:id="rId3"/>
    <p:sldId id="304" r:id="rId4"/>
    <p:sldId id="305" r:id="rId5"/>
    <p:sldId id="318" r:id="rId6"/>
    <p:sldId id="306" r:id="rId7"/>
    <p:sldId id="308" r:id="rId8"/>
    <p:sldId id="309" r:id="rId9"/>
    <p:sldId id="310" r:id="rId10"/>
    <p:sldId id="311" r:id="rId11"/>
    <p:sldId id="312" r:id="rId12"/>
    <p:sldId id="313" r:id="rId13"/>
    <p:sldId id="314"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4" r:id="rId29"/>
    <p:sldId id="315" r:id="rId30"/>
    <p:sldId id="316" r:id="rId31"/>
    <p:sldId id="317" r:id="rId32"/>
    <p:sldId id="307" r:id="rId33"/>
  </p:sldIdLst>
  <p:sldSz cx="12192000" cy="6858000"/>
  <p:notesSz cx="6792913" cy="9925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DFF7D2"/>
    <a:srgbClr val="EFE996"/>
    <a:srgbClr val="9CCDEA"/>
    <a:srgbClr val="DEACEC"/>
    <a:srgbClr val="4C20B6"/>
    <a:srgbClr val="EFEDFD"/>
    <a:srgbClr val="F5F4FE"/>
    <a:srgbClr val="7365EF"/>
    <a:srgbClr val="6A5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BED82-B887-4928-837C-FFADA9701A7B}" v="4" dt="2020-06-27T12:54:27.777"/>
    <p1510:client id="{D1181A05-0083-45D4-95AC-FFC974DFB63D}" v="4" dt="2020-06-27T17:55:16.6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84606" autoAdjust="0"/>
  </p:normalViewPr>
  <p:slideViewPr>
    <p:cSldViewPr snapToGrid="0">
      <p:cViewPr varScale="1">
        <p:scale>
          <a:sx n="93" d="100"/>
          <a:sy n="93" d="100"/>
        </p:scale>
        <p:origin x="1278" y="84"/>
      </p:cViewPr>
      <p:guideLst/>
    </p:cSldViewPr>
  </p:slideViewPr>
  <p:notesTextViewPr>
    <p:cViewPr>
      <p:scale>
        <a:sx n="3" d="2"/>
        <a:sy n="3" d="2"/>
      </p:scale>
      <p:origin x="0" y="-606"/>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y Axelrod" userId="310b0d24785f8b3b" providerId="LiveId" clId="{7F4DFF95-729F-4F19-AF4E-8410B55E10BB}"/>
    <pc:docChg chg="undo redo custSel mod addSld delSld modSld sldOrd">
      <pc:chgData name="Shay Axelrod" userId="310b0d24785f8b3b" providerId="LiveId" clId="{7F4DFF95-729F-4F19-AF4E-8410B55E10BB}" dt="2020-06-24T13:32:03.358" v="13249" actId="729"/>
      <pc:docMkLst>
        <pc:docMk/>
      </pc:docMkLst>
      <pc:sldChg chg="addSp delSp modSp del mod ord modShow">
        <pc:chgData name="Shay Axelrod" userId="310b0d24785f8b3b" providerId="LiveId" clId="{7F4DFF95-729F-4F19-AF4E-8410B55E10BB}" dt="2020-06-17T14:11:18.423" v="7794" actId="47"/>
        <pc:sldMkLst>
          <pc:docMk/>
          <pc:sldMk cId="1873083989" sldId="256"/>
        </pc:sldMkLst>
        <pc:spChg chg="add del">
          <ac:chgData name="Shay Axelrod" userId="310b0d24785f8b3b" providerId="LiveId" clId="{7F4DFF95-729F-4F19-AF4E-8410B55E10BB}" dt="2020-06-16T18:38:43.282" v="2" actId="478"/>
          <ac:spMkLst>
            <pc:docMk/>
            <pc:sldMk cId="1873083989" sldId="256"/>
            <ac:spMk id="2" creationId="{45A52802-792C-4551-86DF-5802794CFB7B}"/>
          </ac:spMkLst>
        </pc:spChg>
        <pc:spChg chg="mod ord">
          <ac:chgData name="Shay Axelrod" userId="310b0d24785f8b3b" providerId="LiveId" clId="{7F4DFF95-729F-4F19-AF4E-8410B55E10BB}" dt="2020-06-16T18:41:15.545" v="88" actId="166"/>
          <ac:spMkLst>
            <pc:docMk/>
            <pc:sldMk cId="1873083989" sldId="256"/>
            <ac:spMk id="5" creationId="{928035BC-1FC8-430B-A640-803306D74B0B}"/>
          </ac:spMkLst>
        </pc:spChg>
        <pc:spChg chg="add del">
          <ac:chgData name="Shay Axelrod" userId="310b0d24785f8b3b" providerId="LiveId" clId="{7F4DFF95-729F-4F19-AF4E-8410B55E10BB}" dt="2020-06-16T18:39:26.276" v="10" actId="478"/>
          <ac:spMkLst>
            <pc:docMk/>
            <pc:sldMk cId="1873083989" sldId="256"/>
            <ac:spMk id="11" creationId="{D65CC44F-4634-4922-B3DA-9A8B911E4CCF}"/>
          </ac:spMkLst>
        </pc:spChg>
        <pc:spChg chg="add del mod">
          <ac:chgData name="Shay Axelrod" userId="310b0d24785f8b3b" providerId="LiveId" clId="{7F4DFF95-729F-4F19-AF4E-8410B55E10BB}" dt="2020-06-16T18:41:20.275" v="89" actId="478"/>
          <ac:spMkLst>
            <pc:docMk/>
            <pc:sldMk cId="1873083989" sldId="256"/>
            <ac:spMk id="13" creationId="{4435746A-C481-411F-B0B8-BC107C0C7077}"/>
          </ac:spMkLst>
        </pc:spChg>
        <pc:cxnChg chg="add del mod">
          <ac:chgData name="Shay Axelrod" userId="310b0d24785f8b3b" providerId="LiveId" clId="{7F4DFF95-729F-4F19-AF4E-8410B55E10BB}" dt="2020-06-16T18:39:06.284" v="8" actId="478"/>
          <ac:cxnSpMkLst>
            <pc:docMk/>
            <pc:sldMk cId="1873083989" sldId="256"/>
            <ac:cxnSpMk id="4" creationId="{41BF1B29-FEA0-4334-8369-2A01F586C41B}"/>
          </ac:cxnSpMkLst>
        </pc:cxnChg>
      </pc:sldChg>
      <pc:sldChg chg="del mod ord modShow">
        <pc:chgData name="Shay Axelrod" userId="310b0d24785f8b3b" providerId="LiveId" clId="{7F4DFF95-729F-4F19-AF4E-8410B55E10BB}" dt="2020-06-17T12:00:36.754" v="4874" actId="2696"/>
        <pc:sldMkLst>
          <pc:docMk/>
          <pc:sldMk cId="3956732376" sldId="257"/>
        </pc:sldMkLst>
      </pc:sldChg>
      <pc:sldChg chg="addSp delSp modSp add del mod ord modShow">
        <pc:chgData name="Shay Axelrod" userId="310b0d24785f8b3b" providerId="LiveId" clId="{7F4DFF95-729F-4F19-AF4E-8410B55E10BB}" dt="2020-06-24T13:31:36.414" v="13243" actId="47"/>
        <pc:sldMkLst>
          <pc:docMk/>
          <pc:sldMk cId="1306778826" sldId="258"/>
        </pc:sldMkLst>
        <pc:spChg chg="mod">
          <ac:chgData name="Shay Axelrod" userId="310b0d24785f8b3b" providerId="LiveId" clId="{7F4DFF95-729F-4F19-AF4E-8410B55E10BB}" dt="2020-06-24T11:42:10.936" v="12223" actId="1037"/>
          <ac:spMkLst>
            <pc:docMk/>
            <pc:sldMk cId="1306778826" sldId="258"/>
            <ac:spMk id="5" creationId="{8BD5D65F-C33A-4835-81F1-A87D9FB244C7}"/>
          </ac:spMkLst>
        </pc:spChg>
        <pc:spChg chg="mod">
          <ac:chgData name="Shay Axelrod" userId="310b0d24785f8b3b" providerId="LiveId" clId="{7F4DFF95-729F-4F19-AF4E-8410B55E10BB}" dt="2020-06-17T12:00:10.060" v="4867" actId="1076"/>
          <ac:spMkLst>
            <pc:docMk/>
            <pc:sldMk cId="1306778826" sldId="258"/>
            <ac:spMk id="12" creationId="{2B134D1C-E7CA-4CF9-8C0B-2726CE0528B4}"/>
          </ac:spMkLst>
        </pc:spChg>
        <pc:spChg chg="del">
          <ac:chgData name="Shay Axelrod" userId="310b0d24785f8b3b" providerId="LiveId" clId="{7F4DFF95-729F-4F19-AF4E-8410B55E10BB}" dt="2020-06-16T18:35:16.532" v="0" actId="478"/>
          <ac:spMkLst>
            <pc:docMk/>
            <pc:sldMk cId="1306778826" sldId="258"/>
            <ac:spMk id="22" creationId="{793AE484-AC89-49C5-8A11-F42D892FEB84}"/>
          </ac:spMkLst>
        </pc:spChg>
        <pc:grpChg chg="add mod">
          <ac:chgData name="Shay Axelrod" userId="310b0d24785f8b3b" providerId="LiveId" clId="{7F4DFF95-729F-4F19-AF4E-8410B55E10BB}" dt="2020-06-17T12:00:30.831" v="4873" actId="12788"/>
          <ac:grpSpMkLst>
            <pc:docMk/>
            <pc:sldMk cId="1306778826" sldId="258"/>
            <ac:grpSpMk id="3" creationId="{9C4E36D7-8C30-4E25-80F8-82E009323720}"/>
          </ac:grpSpMkLst>
        </pc:grpChg>
        <pc:grpChg chg="mod">
          <ac:chgData name="Shay Axelrod" userId="310b0d24785f8b3b" providerId="LiveId" clId="{7F4DFF95-729F-4F19-AF4E-8410B55E10BB}" dt="2020-06-17T12:00:28.967" v="4872" actId="164"/>
          <ac:grpSpMkLst>
            <pc:docMk/>
            <pc:sldMk cId="1306778826" sldId="258"/>
            <ac:grpSpMk id="17" creationId="{680342D3-773A-4813-BE4B-39431D378C26}"/>
          </ac:grpSpMkLst>
        </pc:grpChg>
      </pc:sldChg>
      <pc:sldChg chg="addSp delSp modSp new del mod">
        <pc:chgData name="Shay Axelrod" userId="310b0d24785f8b3b" providerId="LiveId" clId="{7F4DFF95-729F-4F19-AF4E-8410B55E10BB}" dt="2020-06-24T12:27:50.217" v="12974" actId="47"/>
        <pc:sldMkLst>
          <pc:docMk/>
          <pc:sldMk cId="4119394433" sldId="259"/>
        </pc:sldMkLst>
        <pc:spChg chg="del">
          <ac:chgData name="Shay Axelrod" userId="310b0d24785f8b3b" providerId="LiveId" clId="{7F4DFF95-729F-4F19-AF4E-8410B55E10BB}" dt="2020-06-17T09:44:25.171" v="91" actId="478"/>
          <ac:spMkLst>
            <pc:docMk/>
            <pc:sldMk cId="4119394433" sldId="259"/>
            <ac:spMk id="2" creationId="{ABD4EFFC-C8D6-4A6E-B7A3-51319E64D579}"/>
          </ac:spMkLst>
        </pc:spChg>
        <pc:spChg chg="del">
          <ac:chgData name="Shay Axelrod" userId="310b0d24785f8b3b" providerId="LiveId" clId="{7F4DFF95-729F-4F19-AF4E-8410B55E10BB}" dt="2020-06-17T09:44:25.171" v="91" actId="478"/>
          <ac:spMkLst>
            <pc:docMk/>
            <pc:sldMk cId="4119394433" sldId="259"/>
            <ac:spMk id="3" creationId="{931DF757-0E7F-4638-9976-8333FF2CB675}"/>
          </ac:spMkLst>
        </pc:spChg>
        <pc:spChg chg="add mod">
          <ac:chgData name="Shay Axelrod" userId="310b0d24785f8b3b" providerId="LiveId" clId="{7F4DFF95-729F-4F19-AF4E-8410B55E10BB}" dt="2020-06-17T09:46:22.261" v="124" actId="164"/>
          <ac:spMkLst>
            <pc:docMk/>
            <pc:sldMk cId="4119394433" sldId="259"/>
            <ac:spMk id="6" creationId="{1D024D68-A27E-435E-AB10-F2EA3455BE7C}"/>
          </ac:spMkLst>
        </pc:spChg>
        <pc:spChg chg="add mod">
          <ac:chgData name="Shay Axelrod" userId="310b0d24785f8b3b" providerId="LiveId" clId="{7F4DFF95-729F-4F19-AF4E-8410B55E10BB}" dt="2020-06-17T09:52:12.199" v="308" actId="12788"/>
          <ac:spMkLst>
            <pc:docMk/>
            <pc:sldMk cId="4119394433" sldId="259"/>
            <ac:spMk id="8" creationId="{51D60480-ABAC-4DD0-814B-A96AF30B0F97}"/>
          </ac:spMkLst>
        </pc:spChg>
        <pc:spChg chg="add mod topLvl">
          <ac:chgData name="Shay Axelrod" userId="310b0d24785f8b3b" providerId="LiveId" clId="{7F4DFF95-729F-4F19-AF4E-8410B55E10BB}" dt="2020-06-17T09:51:51.215" v="266" actId="404"/>
          <ac:spMkLst>
            <pc:docMk/>
            <pc:sldMk cId="4119394433" sldId="259"/>
            <ac:spMk id="9" creationId="{B175B8E1-DD29-4775-B84F-D7E2D5768653}"/>
          </ac:spMkLst>
        </pc:spChg>
        <pc:spChg chg="add mod topLvl">
          <ac:chgData name="Shay Axelrod" userId="310b0d24785f8b3b" providerId="LiveId" clId="{7F4DFF95-729F-4F19-AF4E-8410B55E10BB}" dt="2020-06-17T09:51:51.215" v="266" actId="404"/>
          <ac:spMkLst>
            <pc:docMk/>
            <pc:sldMk cId="4119394433" sldId="259"/>
            <ac:spMk id="10" creationId="{E95E2DF8-E63B-47E2-A581-D29E969102C9}"/>
          </ac:spMkLst>
        </pc:spChg>
        <pc:spChg chg="mod topLvl">
          <ac:chgData name="Shay Axelrod" userId="310b0d24785f8b3b" providerId="LiveId" clId="{7F4DFF95-729F-4F19-AF4E-8410B55E10BB}" dt="2020-06-17T09:52:02.712" v="297" actId="1037"/>
          <ac:spMkLst>
            <pc:docMk/>
            <pc:sldMk cId="4119394433" sldId="259"/>
            <ac:spMk id="13" creationId="{F2F74657-FD74-4C75-BA97-5A6B3FB9B2C8}"/>
          </ac:spMkLst>
        </pc:spChg>
        <pc:spChg chg="mod topLvl">
          <ac:chgData name="Shay Axelrod" userId="310b0d24785f8b3b" providerId="LiveId" clId="{7F4DFF95-729F-4F19-AF4E-8410B55E10BB}" dt="2020-06-21T09:56:40.907" v="7828" actId="108"/>
          <ac:spMkLst>
            <pc:docMk/>
            <pc:sldMk cId="4119394433" sldId="259"/>
            <ac:spMk id="14" creationId="{709E4C53-0487-43CD-88D9-906590430660}"/>
          </ac:spMkLst>
        </pc:spChg>
        <pc:spChg chg="mod topLvl">
          <ac:chgData name="Shay Axelrod" userId="310b0d24785f8b3b" providerId="LiveId" clId="{7F4DFF95-729F-4F19-AF4E-8410B55E10BB}" dt="2020-06-17T09:51:58.036" v="295" actId="1038"/>
          <ac:spMkLst>
            <pc:docMk/>
            <pc:sldMk cId="4119394433" sldId="259"/>
            <ac:spMk id="16" creationId="{D0D9B8A9-3ECD-4849-AE38-9701AB8E7085}"/>
          </ac:spMkLst>
        </pc:spChg>
        <pc:spChg chg="mod topLvl">
          <ac:chgData name="Shay Axelrod" userId="310b0d24785f8b3b" providerId="LiveId" clId="{7F4DFF95-729F-4F19-AF4E-8410B55E10BB}" dt="2020-06-17T09:51:51.215" v="266" actId="404"/>
          <ac:spMkLst>
            <pc:docMk/>
            <pc:sldMk cId="4119394433" sldId="259"/>
            <ac:spMk id="17" creationId="{772DE2B2-FE34-47CC-A34C-D1C22AB60179}"/>
          </ac:spMkLst>
        </pc:spChg>
        <pc:grpChg chg="add mod">
          <ac:chgData name="Shay Axelrod" userId="310b0d24785f8b3b" providerId="LiveId" clId="{7F4DFF95-729F-4F19-AF4E-8410B55E10BB}" dt="2020-06-17T09:46:22.261" v="124" actId="164"/>
          <ac:grpSpMkLst>
            <pc:docMk/>
            <pc:sldMk cId="4119394433" sldId="259"/>
            <ac:grpSpMk id="7" creationId="{DC7E0993-4C51-4261-9DAB-9FDD73CA8736}"/>
          </ac:grpSpMkLst>
        </pc:grpChg>
        <pc:grpChg chg="add del mod">
          <ac:chgData name="Shay Axelrod" userId="310b0d24785f8b3b" providerId="LiveId" clId="{7F4DFF95-729F-4F19-AF4E-8410B55E10BB}" dt="2020-06-17T09:50:49.632" v="240" actId="165"/>
          <ac:grpSpMkLst>
            <pc:docMk/>
            <pc:sldMk cId="4119394433" sldId="259"/>
            <ac:grpSpMk id="11" creationId="{794155B4-43CE-4B95-BBFB-E0180CF1FF53}"/>
          </ac:grpSpMkLst>
        </pc:grpChg>
        <pc:grpChg chg="add del mod">
          <ac:chgData name="Shay Axelrod" userId="310b0d24785f8b3b" providerId="LiveId" clId="{7F4DFF95-729F-4F19-AF4E-8410B55E10BB}" dt="2020-06-17T09:50:49.632" v="240" actId="165"/>
          <ac:grpSpMkLst>
            <pc:docMk/>
            <pc:sldMk cId="4119394433" sldId="259"/>
            <ac:grpSpMk id="12" creationId="{90D47023-FF00-41B2-A202-832458551B3F}"/>
          </ac:grpSpMkLst>
        </pc:grpChg>
        <pc:grpChg chg="add del mod">
          <ac:chgData name="Shay Axelrod" userId="310b0d24785f8b3b" providerId="LiveId" clId="{7F4DFF95-729F-4F19-AF4E-8410B55E10BB}" dt="2020-06-17T09:50:49.632" v="240" actId="165"/>
          <ac:grpSpMkLst>
            <pc:docMk/>
            <pc:sldMk cId="4119394433" sldId="259"/>
            <ac:grpSpMk id="15" creationId="{6D93D117-9519-47CA-97C8-3BAD28EB72EC}"/>
          </ac:grpSpMkLst>
        </pc:grpChg>
        <pc:grpChg chg="add mod">
          <ac:chgData name="Shay Axelrod" userId="310b0d24785f8b3b" providerId="LiveId" clId="{7F4DFF95-729F-4F19-AF4E-8410B55E10BB}" dt="2020-06-17T09:51:28.418" v="258" actId="164"/>
          <ac:grpSpMkLst>
            <pc:docMk/>
            <pc:sldMk cId="4119394433" sldId="259"/>
            <ac:grpSpMk id="18" creationId="{A28B9B75-75E1-4E8F-9827-4D6B6979B816}"/>
          </ac:grpSpMkLst>
        </pc:grpChg>
        <pc:grpChg chg="add mod">
          <ac:chgData name="Shay Axelrod" userId="310b0d24785f8b3b" providerId="LiveId" clId="{7F4DFF95-729F-4F19-AF4E-8410B55E10BB}" dt="2020-06-17T09:51:28.418" v="258" actId="164"/>
          <ac:grpSpMkLst>
            <pc:docMk/>
            <pc:sldMk cId="4119394433" sldId="259"/>
            <ac:grpSpMk id="19" creationId="{C32D0336-268D-4143-8AC0-CEFC7A9E4535}"/>
          </ac:grpSpMkLst>
        </pc:grpChg>
        <pc:grpChg chg="add mod">
          <ac:chgData name="Shay Axelrod" userId="310b0d24785f8b3b" providerId="LiveId" clId="{7F4DFF95-729F-4F19-AF4E-8410B55E10BB}" dt="2020-06-17T09:51:28.418" v="258" actId="164"/>
          <ac:grpSpMkLst>
            <pc:docMk/>
            <pc:sldMk cId="4119394433" sldId="259"/>
            <ac:grpSpMk id="20" creationId="{C6608739-9A58-44C1-8C1E-2C3F3A8A03AF}"/>
          </ac:grpSpMkLst>
        </pc:grpChg>
        <pc:grpChg chg="add mod">
          <ac:chgData name="Shay Axelrod" userId="310b0d24785f8b3b" providerId="LiveId" clId="{7F4DFF95-729F-4F19-AF4E-8410B55E10BB}" dt="2020-06-17T09:51:55.296" v="288" actId="1036"/>
          <ac:grpSpMkLst>
            <pc:docMk/>
            <pc:sldMk cId="4119394433" sldId="259"/>
            <ac:grpSpMk id="21" creationId="{306ADE86-9CD2-4B84-A499-A0ADA2F64EE0}"/>
          </ac:grpSpMkLst>
        </pc:grpChg>
        <pc:picChg chg="add mod">
          <ac:chgData name="Shay Axelrod" userId="310b0d24785f8b3b" providerId="LiveId" clId="{7F4DFF95-729F-4F19-AF4E-8410B55E10BB}" dt="2020-06-17T09:46:22.261" v="124" actId="164"/>
          <ac:picMkLst>
            <pc:docMk/>
            <pc:sldMk cId="4119394433" sldId="259"/>
            <ac:picMk id="5" creationId="{94C60D7B-4409-49D3-B53E-7C012C3DA0A9}"/>
          </ac:picMkLst>
        </pc:picChg>
      </pc:sldChg>
      <pc:sldChg chg="addSp delSp modSp add del mod setBg">
        <pc:chgData name="Shay Axelrod" userId="310b0d24785f8b3b" providerId="LiveId" clId="{7F4DFF95-729F-4F19-AF4E-8410B55E10BB}" dt="2020-06-24T12:29:01.934" v="13022" actId="47"/>
        <pc:sldMkLst>
          <pc:docMk/>
          <pc:sldMk cId="367242603" sldId="260"/>
        </pc:sldMkLst>
        <pc:spChg chg="mod ord">
          <ac:chgData name="Shay Axelrod" userId="310b0d24785f8b3b" providerId="LiveId" clId="{7F4DFF95-729F-4F19-AF4E-8410B55E10BB}" dt="2020-06-24T12:28:08.065" v="12975" actId="26606"/>
          <ac:spMkLst>
            <pc:docMk/>
            <pc:sldMk cId="367242603" sldId="260"/>
            <ac:spMk id="2" creationId="{41C85276-27C5-4CE0-A37C-E47769D4E84C}"/>
          </ac:spMkLst>
        </pc:spChg>
        <pc:spChg chg="add mod">
          <ac:chgData name="Shay Axelrod" userId="310b0d24785f8b3b" providerId="LiveId" clId="{7F4DFF95-729F-4F19-AF4E-8410B55E10BB}" dt="2020-06-24T12:28:15.690" v="12994" actId="403"/>
          <ac:spMkLst>
            <pc:docMk/>
            <pc:sldMk cId="367242603" sldId="260"/>
            <ac:spMk id="3" creationId="{4AB294C2-C183-437A-BF13-FB8647E9B6F1}"/>
          </ac:spMkLst>
        </pc:spChg>
        <pc:spChg chg="add del mod">
          <ac:chgData name="Shay Axelrod" userId="310b0d24785f8b3b" providerId="LiveId" clId="{7F4DFF95-729F-4F19-AF4E-8410B55E10BB}" dt="2020-06-24T12:28:33.004" v="13018" actId="1035"/>
          <ac:spMkLst>
            <pc:docMk/>
            <pc:sldMk cId="367242603" sldId="260"/>
            <ac:spMk id="4" creationId="{C92A978D-9DDA-41CD-9A3E-4BEE4F270F90}"/>
          </ac:spMkLst>
        </pc:spChg>
        <pc:spChg chg="add">
          <ac:chgData name="Shay Axelrod" userId="310b0d24785f8b3b" providerId="LiveId" clId="{7F4DFF95-729F-4F19-AF4E-8410B55E10BB}" dt="2020-06-24T12:28:08.065" v="12975" actId="26606"/>
          <ac:spMkLst>
            <pc:docMk/>
            <pc:sldMk cId="367242603" sldId="260"/>
            <ac:spMk id="6" creationId="{4BC99CB9-DDAD-44A2-8A1C-E3AF4E72DF5C}"/>
          </ac:spMkLst>
        </pc:spChg>
        <pc:spChg chg="del">
          <ac:chgData name="Shay Axelrod" userId="310b0d24785f8b3b" providerId="LiveId" clId="{7F4DFF95-729F-4F19-AF4E-8410B55E10BB}" dt="2020-06-17T09:52:42.108" v="311" actId="478"/>
          <ac:spMkLst>
            <pc:docMk/>
            <pc:sldMk cId="367242603" sldId="260"/>
            <ac:spMk id="8" creationId="{51D60480-ABAC-4DD0-814B-A96AF30B0F97}"/>
          </ac:spMkLst>
        </pc:spChg>
        <pc:spChg chg="add del">
          <ac:chgData name="Shay Axelrod" userId="310b0d24785f8b3b" providerId="LiveId" clId="{7F4DFF95-729F-4F19-AF4E-8410B55E10BB}" dt="2020-06-24T12:27:38.664" v="12966" actId="26606"/>
          <ac:spMkLst>
            <pc:docMk/>
            <pc:sldMk cId="367242603" sldId="260"/>
            <ac:spMk id="9" creationId="{43C823D3-D619-407C-89E0-C6F6B1E7A42A}"/>
          </ac:spMkLst>
        </pc:spChg>
        <pc:spChg chg="add del">
          <ac:chgData name="Shay Axelrod" userId="310b0d24785f8b3b" providerId="LiveId" clId="{7F4DFF95-729F-4F19-AF4E-8410B55E10BB}" dt="2020-06-24T12:27:38.664" v="12966" actId="26606"/>
          <ac:spMkLst>
            <pc:docMk/>
            <pc:sldMk cId="367242603" sldId="260"/>
            <ac:spMk id="11" creationId="{047F8E3E-2FFA-4A0F-B3C7-E57ADDCFB415}"/>
          </ac:spMkLst>
        </pc:spChg>
        <pc:spChg chg="add del">
          <ac:chgData name="Shay Axelrod" userId="310b0d24785f8b3b" providerId="LiveId" clId="{7F4DFF95-729F-4F19-AF4E-8410B55E10BB}" dt="2020-06-24T12:27:42.284" v="12968" actId="26606"/>
          <ac:spMkLst>
            <pc:docMk/>
            <pc:sldMk cId="367242603" sldId="260"/>
            <ac:spMk id="25" creationId="{FA3C7DEA-BCC2-4295-8850-147993296189}"/>
          </ac:spMkLst>
        </pc:spChg>
        <pc:spChg chg="add del">
          <ac:chgData name="Shay Axelrod" userId="310b0d24785f8b3b" providerId="LiveId" clId="{7F4DFF95-729F-4F19-AF4E-8410B55E10BB}" dt="2020-06-24T12:27:42.284" v="12968" actId="26606"/>
          <ac:spMkLst>
            <pc:docMk/>
            <pc:sldMk cId="367242603" sldId="260"/>
            <ac:spMk id="26" creationId="{C289949D-B9F6-468A-86FE-2694DC5AE773}"/>
          </ac:spMkLst>
        </pc:spChg>
        <pc:spChg chg="add del">
          <ac:chgData name="Shay Axelrod" userId="310b0d24785f8b3b" providerId="LiveId" clId="{7F4DFF95-729F-4F19-AF4E-8410B55E10BB}" dt="2020-06-24T12:27:44.041" v="12970" actId="26606"/>
          <ac:spMkLst>
            <pc:docMk/>
            <pc:sldMk cId="367242603" sldId="260"/>
            <ac:spMk id="33" creationId="{43C823D3-D619-407C-89E0-C6F6B1E7A42A}"/>
          </ac:spMkLst>
        </pc:spChg>
        <pc:spChg chg="add del">
          <ac:chgData name="Shay Axelrod" userId="310b0d24785f8b3b" providerId="LiveId" clId="{7F4DFF95-729F-4F19-AF4E-8410B55E10BB}" dt="2020-06-24T12:27:44.041" v="12970" actId="26606"/>
          <ac:spMkLst>
            <pc:docMk/>
            <pc:sldMk cId="367242603" sldId="260"/>
            <ac:spMk id="34" creationId="{047F8E3E-2FFA-4A0F-B3C7-E57ADDCFB415}"/>
          </ac:spMkLst>
        </pc:spChg>
        <pc:grpChg chg="del">
          <ac:chgData name="Shay Axelrod" userId="310b0d24785f8b3b" providerId="LiveId" clId="{7F4DFF95-729F-4F19-AF4E-8410B55E10BB}" dt="2020-06-17T09:52:41.063" v="310" actId="478"/>
          <ac:grpSpMkLst>
            <pc:docMk/>
            <pc:sldMk cId="367242603" sldId="260"/>
            <ac:grpSpMk id="7" creationId="{DC7E0993-4C51-4261-9DAB-9FDD73CA8736}"/>
          </ac:grpSpMkLst>
        </pc:grpChg>
        <pc:grpChg chg="add">
          <ac:chgData name="Shay Axelrod" userId="310b0d24785f8b3b" providerId="LiveId" clId="{7F4DFF95-729F-4F19-AF4E-8410B55E10BB}" dt="2020-06-24T12:28:08.065" v="12975" actId="26606"/>
          <ac:grpSpMkLst>
            <pc:docMk/>
            <pc:sldMk cId="367242603" sldId="260"/>
            <ac:grpSpMk id="10" creationId="{05545017-2445-4AB3-95A6-48F17C802612}"/>
          </ac:grpSpMkLst>
        </pc:grpChg>
        <pc:grpChg chg="add del">
          <ac:chgData name="Shay Axelrod" userId="310b0d24785f8b3b" providerId="LiveId" clId="{7F4DFF95-729F-4F19-AF4E-8410B55E10BB}" dt="2020-06-24T12:27:38.664" v="12966" actId="26606"/>
          <ac:grpSpMkLst>
            <pc:docMk/>
            <pc:sldMk cId="367242603" sldId="260"/>
            <ac:grpSpMk id="13" creationId="{33D939F1-7ABE-4D0E-946A-43F37F556AFD}"/>
          </ac:grpSpMkLst>
        </pc:grpChg>
        <pc:grpChg chg="add">
          <ac:chgData name="Shay Axelrod" userId="310b0d24785f8b3b" providerId="LiveId" clId="{7F4DFF95-729F-4F19-AF4E-8410B55E10BB}" dt="2020-06-24T12:28:08.065" v="12975" actId="26606"/>
          <ac:grpSpMkLst>
            <pc:docMk/>
            <pc:sldMk cId="367242603" sldId="260"/>
            <ac:grpSpMk id="17" creationId="{06B7259D-F2AD-42FE-B984-6D1D74321C5D}"/>
          </ac:grpSpMkLst>
        </pc:grpChg>
        <pc:grpChg chg="add del">
          <ac:chgData name="Shay Axelrod" userId="310b0d24785f8b3b" providerId="LiveId" clId="{7F4DFF95-729F-4F19-AF4E-8410B55E10BB}" dt="2020-06-24T12:27:38.664" v="12966" actId="26606"/>
          <ac:grpSpMkLst>
            <pc:docMk/>
            <pc:sldMk cId="367242603" sldId="260"/>
            <ac:grpSpMk id="19" creationId="{9DB3963A-4187-4A72-9DA4-CA6BADE22931}"/>
          </ac:grpSpMkLst>
        </pc:grpChg>
        <pc:grpChg chg="del">
          <ac:chgData name="Shay Axelrod" userId="310b0d24785f8b3b" providerId="LiveId" clId="{7F4DFF95-729F-4F19-AF4E-8410B55E10BB}" dt="2020-06-17T09:52:42.809" v="312" actId="478"/>
          <ac:grpSpMkLst>
            <pc:docMk/>
            <pc:sldMk cId="367242603" sldId="260"/>
            <ac:grpSpMk id="21" creationId="{306ADE86-9CD2-4B84-A499-A0ADA2F64EE0}"/>
          </ac:grpSpMkLst>
        </pc:grpChg>
        <pc:grpChg chg="add del">
          <ac:chgData name="Shay Axelrod" userId="310b0d24785f8b3b" providerId="LiveId" clId="{7F4DFF95-729F-4F19-AF4E-8410B55E10BB}" dt="2020-06-24T12:27:42.284" v="12968" actId="26606"/>
          <ac:grpSpMkLst>
            <pc:docMk/>
            <pc:sldMk cId="367242603" sldId="260"/>
            <ac:grpSpMk id="27" creationId="{E4DF0958-0C87-4C28-9554-2FADC788C2B1}"/>
          </ac:grpSpMkLst>
        </pc:grpChg>
        <pc:grpChg chg="add del">
          <ac:chgData name="Shay Axelrod" userId="310b0d24785f8b3b" providerId="LiveId" clId="{7F4DFF95-729F-4F19-AF4E-8410B55E10BB}" dt="2020-06-24T12:27:44.041" v="12970" actId="26606"/>
          <ac:grpSpMkLst>
            <pc:docMk/>
            <pc:sldMk cId="367242603" sldId="260"/>
            <ac:grpSpMk id="35" creationId="{33D939F1-7ABE-4D0E-946A-43F37F556AFD}"/>
          </ac:grpSpMkLst>
        </pc:grpChg>
        <pc:grpChg chg="add del">
          <ac:chgData name="Shay Axelrod" userId="310b0d24785f8b3b" providerId="LiveId" clId="{7F4DFF95-729F-4F19-AF4E-8410B55E10BB}" dt="2020-06-24T12:27:44.041" v="12970" actId="26606"/>
          <ac:grpSpMkLst>
            <pc:docMk/>
            <pc:sldMk cId="367242603" sldId="260"/>
            <ac:grpSpMk id="36" creationId="{9DB3963A-4187-4A72-9DA4-CA6BADE22931}"/>
          </ac:grpSpMkLst>
        </pc:grpChg>
      </pc:sldChg>
      <pc:sldChg chg="addSp delSp modSp add del mod">
        <pc:chgData name="Shay Axelrod" userId="310b0d24785f8b3b" providerId="LiveId" clId="{7F4DFF95-729F-4F19-AF4E-8410B55E10BB}" dt="2020-06-24T12:37:44.546" v="13094" actId="47"/>
        <pc:sldMkLst>
          <pc:docMk/>
          <pc:sldMk cId="1019379657" sldId="261"/>
        </pc:sldMkLst>
        <pc:spChg chg="add del">
          <ac:chgData name="Shay Axelrod" userId="310b0d24785f8b3b" providerId="LiveId" clId="{7F4DFF95-729F-4F19-AF4E-8410B55E10BB}" dt="2020-06-22T15:46:04.034" v="10765" actId="478"/>
          <ac:spMkLst>
            <pc:docMk/>
            <pc:sldMk cId="1019379657" sldId="261"/>
            <ac:spMk id="2" creationId="{41C85276-27C5-4CE0-A37C-E47769D4E84C}"/>
          </ac:spMkLst>
        </pc:spChg>
        <pc:spChg chg="mod">
          <ac:chgData name="Shay Axelrod" userId="310b0d24785f8b3b" providerId="LiveId" clId="{7F4DFF95-729F-4F19-AF4E-8410B55E10BB}" dt="2020-06-17T10:57:51.504" v="3104" actId="14100"/>
          <ac:spMkLst>
            <pc:docMk/>
            <pc:sldMk cId="1019379657" sldId="261"/>
            <ac:spMk id="3" creationId="{4AB294C2-C183-437A-BF13-FB8647E9B6F1}"/>
          </ac:spMkLst>
        </pc:spChg>
        <pc:spChg chg="del mod">
          <ac:chgData name="Shay Axelrod" userId="310b0d24785f8b3b" providerId="LiveId" clId="{7F4DFF95-729F-4F19-AF4E-8410B55E10BB}" dt="2020-06-22T15:45:57.899" v="10763"/>
          <ac:spMkLst>
            <pc:docMk/>
            <pc:sldMk cId="1019379657" sldId="261"/>
            <ac:spMk id="4" creationId="{C92A978D-9DDA-41CD-9A3E-4BEE4F270F90}"/>
          </ac:spMkLst>
        </pc:spChg>
        <pc:spChg chg="add del mod">
          <ac:chgData name="Shay Axelrod" userId="310b0d24785f8b3b" providerId="LiveId" clId="{7F4DFF95-729F-4F19-AF4E-8410B55E10BB}" dt="2020-06-22T15:47:10.485" v="10777" actId="478"/>
          <ac:spMkLst>
            <pc:docMk/>
            <pc:sldMk cId="1019379657" sldId="261"/>
            <ac:spMk id="6" creationId="{6D86DBD1-EA4A-4270-AE24-6A71D454F307}"/>
          </ac:spMkLst>
        </pc:spChg>
        <pc:spChg chg="add del mod">
          <ac:chgData name="Shay Axelrod" userId="310b0d24785f8b3b" providerId="LiveId" clId="{7F4DFF95-729F-4F19-AF4E-8410B55E10BB}" dt="2020-06-22T15:52:29.126" v="10822" actId="478"/>
          <ac:spMkLst>
            <pc:docMk/>
            <pc:sldMk cId="1019379657" sldId="261"/>
            <ac:spMk id="8" creationId="{1492541F-7B66-4FBF-A06D-00B098CF399D}"/>
          </ac:spMkLst>
        </pc:spChg>
        <pc:spChg chg="add mod">
          <ac:chgData name="Shay Axelrod" userId="310b0d24785f8b3b" providerId="LiveId" clId="{7F4DFF95-729F-4F19-AF4E-8410B55E10BB}" dt="2020-06-22T15:53:55.146" v="10831" actId="20577"/>
          <ac:spMkLst>
            <pc:docMk/>
            <pc:sldMk cId="1019379657" sldId="261"/>
            <ac:spMk id="10" creationId="{F320AD47-5606-4920-A866-8B635E223A18}"/>
          </ac:spMkLst>
        </pc:spChg>
      </pc:sldChg>
      <pc:sldChg chg="addSp delSp modSp add del mod ord">
        <pc:chgData name="Shay Axelrod" userId="310b0d24785f8b3b" providerId="LiveId" clId="{7F4DFF95-729F-4F19-AF4E-8410B55E10BB}" dt="2020-06-24T12:38:13.299" v="13102" actId="47"/>
        <pc:sldMkLst>
          <pc:docMk/>
          <pc:sldMk cId="3079188089" sldId="262"/>
        </pc:sldMkLst>
        <pc:spChg chg="mod">
          <ac:chgData name="Shay Axelrod" userId="310b0d24785f8b3b" providerId="LiveId" clId="{7F4DFF95-729F-4F19-AF4E-8410B55E10BB}" dt="2020-06-17T10:44:45.689" v="2500" actId="313"/>
          <ac:spMkLst>
            <pc:docMk/>
            <pc:sldMk cId="3079188089" sldId="262"/>
            <ac:spMk id="3" creationId="{4AB294C2-C183-437A-BF13-FB8647E9B6F1}"/>
          </ac:spMkLst>
        </pc:spChg>
        <pc:spChg chg="del mod">
          <ac:chgData name="Shay Axelrod" userId="310b0d24785f8b3b" providerId="LiveId" clId="{7F4DFF95-729F-4F19-AF4E-8410B55E10BB}" dt="2020-06-22T15:52:00.380" v="10814" actId="478"/>
          <ac:spMkLst>
            <pc:docMk/>
            <pc:sldMk cId="3079188089" sldId="262"/>
            <ac:spMk id="4" creationId="{C92A978D-9DDA-41CD-9A3E-4BEE4F270F90}"/>
          </ac:spMkLst>
        </pc:spChg>
        <pc:spChg chg="add del mod">
          <ac:chgData name="Shay Axelrod" userId="310b0d24785f8b3b" providerId="LiveId" clId="{7F4DFF95-729F-4F19-AF4E-8410B55E10BB}" dt="2020-06-22T15:52:58.982" v="10826" actId="478"/>
          <ac:spMkLst>
            <pc:docMk/>
            <pc:sldMk cId="3079188089" sldId="262"/>
            <ac:spMk id="6" creationId="{F4CFE104-EE0F-4281-AAB4-D8E95D01DBF6}"/>
          </ac:spMkLst>
        </pc:spChg>
        <pc:spChg chg="add mod">
          <ac:chgData name="Shay Axelrod" userId="310b0d24785f8b3b" providerId="LiveId" clId="{7F4DFF95-729F-4F19-AF4E-8410B55E10BB}" dt="2020-06-22T15:53:04.694" v="10828"/>
          <ac:spMkLst>
            <pc:docMk/>
            <pc:sldMk cId="3079188089" sldId="262"/>
            <ac:spMk id="8" creationId="{B812EB6E-8DCA-44B0-A15C-8FD029008C70}"/>
          </ac:spMkLst>
        </pc:spChg>
        <pc:picChg chg="add del">
          <ac:chgData name="Shay Axelrod" userId="310b0d24785f8b3b" providerId="LiveId" clId="{7F4DFF95-729F-4F19-AF4E-8410B55E10BB}" dt="2020-06-22T16:20:43.500" v="11303" actId="22"/>
          <ac:picMkLst>
            <pc:docMk/>
            <pc:sldMk cId="3079188089" sldId="262"/>
            <ac:picMk id="10" creationId="{F6218447-7008-4A04-B0E1-A3EA473E155B}"/>
          </ac:picMkLst>
        </pc:picChg>
      </pc:sldChg>
      <pc:sldChg chg="addSp">
        <pc:chgData name="Shay Axelrod" userId="310b0d24785f8b3b" providerId="LiveId" clId="{7F4DFF95-729F-4F19-AF4E-8410B55E10BB}" dt="2020-06-22T16:36:50.543" v="11707"/>
        <pc:sldMkLst>
          <pc:docMk/>
          <pc:sldMk cId="1060467699" sldId="263"/>
        </pc:sldMkLst>
        <pc:picChg chg="add">
          <ac:chgData name="Shay Axelrod" userId="310b0d24785f8b3b" providerId="LiveId" clId="{7F4DFF95-729F-4F19-AF4E-8410B55E10BB}" dt="2020-06-22T16:36:50.543" v="11707"/>
          <ac:picMkLst>
            <pc:docMk/>
            <pc:sldMk cId="1060467699" sldId="263"/>
            <ac:picMk id="1026" creationId="{C38C23CC-AA1B-46A9-A488-5174278EE3AA}"/>
          </ac:picMkLst>
        </pc:picChg>
      </pc:sldChg>
      <pc:sldChg chg="addSp delSp modSp add del mod ord">
        <pc:chgData name="Shay Axelrod" userId="310b0d24785f8b3b" providerId="LiveId" clId="{7F4DFF95-729F-4F19-AF4E-8410B55E10BB}" dt="2020-06-24T12:38:06.871" v="13099" actId="47"/>
        <pc:sldMkLst>
          <pc:docMk/>
          <pc:sldMk cId="3978345083" sldId="263"/>
        </pc:sldMkLst>
        <pc:spChg chg="mod">
          <ac:chgData name="Shay Axelrod" userId="310b0d24785f8b3b" providerId="LiveId" clId="{7F4DFF95-729F-4F19-AF4E-8410B55E10BB}" dt="2020-06-17T10:57:23.886" v="3073" actId="20577"/>
          <ac:spMkLst>
            <pc:docMk/>
            <pc:sldMk cId="3978345083" sldId="263"/>
            <ac:spMk id="3" creationId="{4AB294C2-C183-437A-BF13-FB8647E9B6F1}"/>
          </ac:spMkLst>
        </pc:spChg>
        <pc:spChg chg="del mod">
          <ac:chgData name="Shay Axelrod" userId="310b0d24785f8b3b" providerId="LiveId" clId="{7F4DFF95-729F-4F19-AF4E-8410B55E10BB}" dt="2020-06-22T16:02:15.411" v="10832" actId="478"/>
          <ac:spMkLst>
            <pc:docMk/>
            <pc:sldMk cId="3978345083" sldId="263"/>
            <ac:spMk id="4" creationId="{C92A978D-9DDA-41CD-9A3E-4BEE4F270F90}"/>
          </ac:spMkLst>
        </pc:spChg>
        <pc:spChg chg="add mod">
          <ac:chgData name="Shay Axelrod" userId="310b0d24785f8b3b" providerId="LiveId" clId="{7F4DFF95-729F-4F19-AF4E-8410B55E10BB}" dt="2020-06-22T16:36:48.974" v="11706" actId="1076"/>
          <ac:spMkLst>
            <pc:docMk/>
            <pc:sldMk cId="3978345083" sldId="263"/>
            <ac:spMk id="6" creationId="{F3627EB5-1892-499C-B6BE-396BE606D109}"/>
          </ac:spMkLst>
        </pc:spChg>
        <pc:picChg chg="add del mod">
          <ac:chgData name="Shay Axelrod" userId="310b0d24785f8b3b" providerId="LiveId" clId="{7F4DFF95-729F-4F19-AF4E-8410B55E10BB}" dt="2020-06-17T10:48:33.077" v="2508" actId="478"/>
          <ac:picMkLst>
            <pc:docMk/>
            <pc:sldMk cId="3978345083" sldId="263"/>
            <ac:picMk id="6" creationId="{440B30F9-D22C-4DB5-B489-971C05A89DB0}"/>
          </ac:picMkLst>
        </pc:picChg>
        <pc:picChg chg="add del mod">
          <ac:chgData name="Shay Axelrod" userId="310b0d24785f8b3b" providerId="LiveId" clId="{7F4DFF95-729F-4F19-AF4E-8410B55E10BB}" dt="2020-06-22T16:36:03.041" v="11704" actId="478"/>
          <ac:picMkLst>
            <pc:docMk/>
            <pc:sldMk cId="3978345083" sldId="263"/>
            <ac:picMk id="8" creationId="{30F0B17E-CE26-4C47-9D4C-F2806F1653F8}"/>
          </ac:picMkLst>
        </pc:picChg>
        <pc:picChg chg="mod">
          <ac:chgData name="Shay Axelrod" userId="310b0d24785f8b3b" providerId="LiveId" clId="{7F4DFF95-729F-4F19-AF4E-8410B55E10BB}" dt="2020-06-22T16:37:23.017" v="11726" actId="1036"/>
          <ac:picMkLst>
            <pc:docMk/>
            <pc:sldMk cId="3978345083" sldId="263"/>
            <ac:picMk id="1026" creationId="{C38C23CC-AA1B-46A9-A488-5174278EE3AA}"/>
          </ac:picMkLst>
        </pc:picChg>
      </pc:sldChg>
      <pc:sldChg chg="modSp add del mod">
        <pc:chgData name="Shay Axelrod" userId="310b0d24785f8b3b" providerId="LiveId" clId="{7F4DFF95-729F-4F19-AF4E-8410B55E10BB}" dt="2020-06-24T12:38:26.352" v="13105" actId="47"/>
        <pc:sldMkLst>
          <pc:docMk/>
          <pc:sldMk cId="2321550592" sldId="264"/>
        </pc:sldMkLst>
        <pc:spChg chg="mod">
          <ac:chgData name="Shay Axelrod" userId="310b0d24785f8b3b" providerId="LiveId" clId="{7F4DFF95-729F-4F19-AF4E-8410B55E10BB}" dt="2020-06-22T16:42:46.551" v="11746" actId="207"/>
          <ac:spMkLst>
            <pc:docMk/>
            <pc:sldMk cId="2321550592" sldId="264"/>
            <ac:spMk id="4" creationId="{C92A978D-9DDA-41CD-9A3E-4BEE4F270F90}"/>
          </ac:spMkLst>
        </pc:spChg>
      </pc:sldChg>
      <pc:sldChg chg="addSp delSp modSp add del mod">
        <pc:chgData name="Shay Axelrod" userId="310b0d24785f8b3b" providerId="LiveId" clId="{7F4DFF95-729F-4F19-AF4E-8410B55E10BB}" dt="2020-06-24T13:16:12.571" v="13117" actId="47"/>
        <pc:sldMkLst>
          <pc:docMk/>
          <pc:sldMk cId="760085758" sldId="265"/>
        </pc:sldMkLst>
        <pc:spChg chg="mod">
          <ac:chgData name="Shay Axelrod" userId="310b0d24785f8b3b" providerId="LiveId" clId="{7F4DFF95-729F-4F19-AF4E-8410B55E10BB}" dt="2020-06-17T11:03:44.175" v="3349" actId="20577"/>
          <ac:spMkLst>
            <pc:docMk/>
            <pc:sldMk cId="760085758" sldId="265"/>
            <ac:spMk id="3" creationId="{4AB294C2-C183-437A-BF13-FB8647E9B6F1}"/>
          </ac:spMkLst>
        </pc:spChg>
        <pc:spChg chg="del">
          <ac:chgData name="Shay Axelrod" userId="310b0d24785f8b3b" providerId="LiveId" clId="{7F4DFF95-729F-4F19-AF4E-8410B55E10BB}" dt="2020-06-17T11:03:47.921" v="3350" actId="478"/>
          <ac:spMkLst>
            <pc:docMk/>
            <pc:sldMk cId="760085758" sldId="265"/>
            <ac:spMk id="4" creationId="{C92A978D-9DDA-41CD-9A3E-4BEE4F270F90}"/>
          </ac:spMkLst>
        </pc:spChg>
        <pc:spChg chg="mod">
          <ac:chgData name="Shay Axelrod" userId="310b0d24785f8b3b" providerId="LiveId" clId="{7F4DFF95-729F-4F19-AF4E-8410B55E10BB}" dt="2020-06-17T11:46:29.333" v="4392"/>
          <ac:spMkLst>
            <pc:docMk/>
            <pc:sldMk cId="760085758" sldId="265"/>
            <ac:spMk id="14" creationId="{BCBE4323-F70B-4702-BA7F-75100AF5DDD4}"/>
          </ac:spMkLst>
        </pc:spChg>
        <pc:spChg chg="mod">
          <ac:chgData name="Shay Axelrod" userId="310b0d24785f8b3b" providerId="LiveId" clId="{7F4DFF95-729F-4F19-AF4E-8410B55E10BB}" dt="2020-06-17T11:46:29.333" v="4392"/>
          <ac:spMkLst>
            <pc:docMk/>
            <pc:sldMk cId="760085758" sldId="265"/>
            <ac:spMk id="15" creationId="{81326964-430F-4471-A4A4-8F5C42B53176}"/>
          </ac:spMkLst>
        </pc:spChg>
        <pc:spChg chg="mod">
          <ac:chgData name="Shay Axelrod" userId="310b0d24785f8b3b" providerId="LiveId" clId="{7F4DFF95-729F-4F19-AF4E-8410B55E10BB}" dt="2020-06-17T11:46:29.333" v="4392"/>
          <ac:spMkLst>
            <pc:docMk/>
            <pc:sldMk cId="760085758" sldId="265"/>
            <ac:spMk id="16" creationId="{968555D5-7ADB-493A-8040-2F5A6250DE8B}"/>
          </ac:spMkLst>
        </pc:spChg>
        <pc:spChg chg="mod">
          <ac:chgData name="Shay Axelrod" userId="310b0d24785f8b3b" providerId="LiveId" clId="{7F4DFF95-729F-4F19-AF4E-8410B55E10BB}" dt="2020-06-17T11:46:29.333" v="4392"/>
          <ac:spMkLst>
            <pc:docMk/>
            <pc:sldMk cId="760085758" sldId="265"/>
            <ac:spMk id="17" creationId="{CF050479-2CD5-484E-900F-CE4623CC2172}"/>
          </ac:spMkLst>
        </pc:spChg>
        <pc:spChg chg="mod">
          <ac:chgData name="Shay Axelrod" userId="310b0d24785f8b3b" providerId="LiveId" clId="{7F4DFF95-729F-4F19-AF4E-8410B55E10BB}" dt="2020-06-17T11:46:29.333" v="4392"/>
          <ac:spMkLst>
            <pc:docMk/>
            <pc:sldMk cId="760085758" sldId="265"/>
            <ac:spMk id="18" creationId="{E65A0160-9C2C-4ACC-B7DA-789DA4D2744B}"/>
          </ac:spMkLst>
        </pc:spChg>
        <pc:spChg chg="mod">
          <ac:chgData name="Shay Axelrod" userId="310b0d24785f8b3b" providerId="LiveId" clId="{7F4DFF95-729F-4F19-AF4E-8410B55E10BB}" dt="2020-06-17T11:46:29.333" v="4392"/>
          <ac:spMkLst>
            <pc:docMk/>
            <pc:sldMk cId="760085758" sldId="265"/>
            <ac:spMk id="19" creationId="{1A182638-B30F-4D7C-928F-FC061F5B31D2}"/>
          </ac:spMkLst>
        </pc:spChg>
        <pc:spChg chg="mod">
          <ac:chgData name="Shay Axelrod" userId="310b0d24785f8b3b" providerId="LiveId" clId="{7F4DFF95-729F-4F19-AF4E-8410B55E10BB}" dt="2020-06-17T11:46:29.333" v="4392"/>
          <ac:spMkLst>
            <pc:docMk/>
            <pc:sldMk cId="760085758" sldId="265"/>
            <ac:spMk id="20" creationId="{2D2CD0F8-9711-4070-B4BC-6E5D4218F910}"/>
          </ac:spMkLst>
        </pc:spChg>
        <pc:spChg chg="mod">
          <ac:chgData name="Shay Axelrod" userId="310b0d24785f8b3b" providerId="LiveId" clId="{7F4DFF95-729F-4F19-AF4E-8410B55E10BB}" dt="2020-06-17T11:46:29.333" v="4392"/>
          <ac:spMkLst>
            <pc:docMk/>
            <pc:sldMk cId="760085758" sldId="265"/>
            <ac:spMk id="21" creationId="{DC567A35-7A49-4EBB-BB9D-09AE190A32B6}"/>
          </ac:spMkLst>
        </pc:spChg>
        <pc:grpChg chg="add mod">
          <ac:chgData name="Shay Axelrod" userId="310b0d24785f8b3b" providerId="LiveId" clId="{7F4DFF95-729F-4F19-AF4E-8410B55E10BB}" dt="2020-06-17T11:46:29.333" v="4392"/>
          <ac:grpSpMkLst>
            <pc:docMk/>
            <pc:sldMk cId="760085758" sldId="265"/>
            <ac:grpSpMk id="7" creationId="{3D446AB3-40ED-472B-A910-85B25FE98717}"/>
          </ac:grpSpMkLst>
        </pc:grpChg>
        <pc:grpChg chg="mod">
          <ac:chgData name="Shay Axelrod" userId="310b0d24785f8b3b" providerId="LiveId" clId="{7F4DFF95-729F-4F19-AF4E-8410B55E10BB}" dt="2020-06-17T11:46:29.333" v="4392"/>
          <ac:grpSpMkLst>
            <pc:docMk/>
            <pc:sldMk cId="760085758" sldId="265"/>
            <ac:grpSpMk id="9" creationId="{7E4C3B57-F38E-40B4-B09C-B47BFD593766}"/>
          </ac:grpSpMkLst>
        </pc:grpChg>
        <pc:grpChg chg="mod">
          <ac:chgData name="Shay Axelrod" userId="310b0d24785f8b3b" providerId="LiveId" clId="{7F4DFF95-729F-4F19-AF4E-8410B55E10BB}" dt="2020-06-17T11:46:29.333" v="4392"/>
          <ac:grpSpMkLst>
            <pc:docMk/>
            <pc:sldMk cId="760085758" sldId="265"/>
            <ac:grpSpMk id="10" creationId="{51149827-C258-4E1A-B13E-3A736A4B4530}"/>
          </ac:grpSpMkLst>
        </pc:grpChg>
        <pc:grpChg chg="mod">
          <ac:chgData name="Shay Axelrod" userId="310b0d24785f8b3b" providerId="LiveId" clId="{7F4DFF95-729F-4F19-AF4E-8410B55E10BB}" dt="2020-06-17T11:46:29.333" v="4392"/>
          <ac:grpSpMkLst>
            <pc:docMk/>
            <pc:sldMk cId="760085758" sldId="265"/>
            <ac:grpSpMk id="11" creationId="{E88F0FE5-174A-452B-B128-57DC71E8CA72}"/>
          </ac:grpSpMkLst>
        </pc:grpChg>
        <pc:grpChg chg="mod">
          <ac:chgData name="Shay Axelrod" userId="310b0d24785f8b3b" providerId="LiveId" clId="{7F4DFF95-729F-4F19-AF4E-8410B55E10BB}" dt="2020-06-17T11:46:29.333" v="4392"/>
          <ac:grpSpMkLst>
            <pc:docMk/>
            <pc:sldMk cId="760085758" sldId="265"/>
            <ac:grpSpMk id="12" creationId="{99B0FACA-A2ED-47B6-875C-005B57C5904E}"/>
          </ac:grpSpMkLst>
        </pc:grpChg>
        <pc:grpChg chg="mod">
          <ac:chgData name="Shay Axelrod" userId="310b0d24785f8b3b" providerId="LiveId" clId="{7F4DFF95-729F-4F19-AF4E-8410B55E10BB}" dt="2020-06-17T11:46:29.333" v="4392"/>
          <ac:grpSpMkLst>
            <pc:docMk/>
            <pc:sldMk cId="760085758" sldId="265"/>
            <ac:grpSpMk id="13" creationId="{E5E2330F-E993-4EEC-950F-AA113FB0F8C1}"/>
          </ac:grpSpMkLst>
        </pc:grpChg>
        <pc:picChg chg="add del mod">
          <ac:chgData name="Shay Axelrod" userId="310b0d24785f8b3b" providerId="LiveId" clId="{7F4DFF95-729F-4F19-AF4E-8410B55E10BB}" dt="2020-06-17T11:46:29.068" v="4391" actId="478"/>
          <ac:picMkLst>
            <pc:docMk/>
            <pc:sldMk cId="760085758" sldId="265"/>
            <ac:picMk id="6" creationId="{A2C7F798-81A7-4406-A2F9-B006BA00D345}"/>
          </ac:picMkLst>
        </pc:picChg>
        <pc:picChg chg="mod">
          <ac:chgData name="Shay Axelrod" userId="310b0d24785f8b3b" providerId="LiveId" clId="{7F4DFF95-729F-4F19-AF4E-8410B55E10BB}" dt="2020-06-17T11:46:29.333" v="4392"/>
          <ac:picMkLst>
            <pc:docMk/>
            <pc:sldMk cId="760085758" sldId="265"/>
            <ac:picMk id="8" creationId="{0ABBD68C-20D0-4690-809A-9488228AA596}"/>
          </ac:picMkLst>
        </pc:picChg>
      </pc:sldChg>
      <pc:sldChg chg="addSp delSp modSp add del mod ord">
        <pc:chgData name="Shay Axelrod" userId="310b0d24785f8b3b" providerId="LiveId" clId="{7F4DFF95-729F-4F19-AF4E-8410B55E10BB}" dt="2020-06-24T13:18:17.886" v="13126" actId="47"/>
        <pc:sldMkLst>
          <pc:docMk/>
          <pc:sldMk cId="3975213959" sldId="266"/>
        </pc:sldMkLst>
        <pc:spChg chg="mod">
          <ac:chgData name="Shay Axelrod" userId="310b0d24785f8b3b" providerId="LiveId" clId="{7F4DFF95-729F-4F19-AF4E-8410B55E10BB}" dt="2020-06-17T13:00:06.311" v="5369"/>
          <ac:spMkLst>
            <pc:docMk/>
            <pc:sldMk cId="3975213959" sldId="266"/>
            <ac:spMk id="3" creationId="{4AB294C2-C183-437A-BF13-FB8647E9B6F1}"/>
          </ac:spMkLst>
        </pc:spChg>
        <pc:spChg chg="mod">
          <ac:chgData name="Shay Axelrod" userId="310b0d24785f8b3b" providerId="LiveId" clId="{7F4DFF95-729F-4F19-AF4E-8410B55E10BB}" dt="2020-06-22T16:43:15.800" v="11747" actId="20577"/>
          <ac:spMkLst>
            <pc:docMk/>
            <pc:sldMk cId="3975213959" sldId="266"/>
            <ac:spMk id="4" creationId="{C92A978D-9DDA-41CD-9A3E-4BEE4F270F90}"/>
          </ac:spMkLst>
        </pc:spChg>
        <pc:spChg chg="add mod topLvl">
          <ac:chgData name="Shay Axelrod" userId="310b0d24785f8b3b" providerId="LiveId" clId="{7F4DFF95-729F-4F19-AF4E-8410B55E10BB}" dt="2020-06-17T11:51:36.208" v="4586" actId="14100"/>
          <ac:spMkLst>
            <pc:docMk/>
            <pc:sldMk cId="3975213959" sldId="266"/>
            <ac:spMk id="7" creationId="{F370355B-DFA4-44C6-A7E5-49BCC9D74017}"/>
          </ac:spMkLst>
        </pc:spChg>
        <pc:spChg chg="add mod">
          <ac:chgData name="Shay Axelrod" userId="310b0d24785f8b3b" providerId="LiveId" clId="{7F4DFF95-729F-4F19-AF4E-8410B55E10BB}" dt="2020-06-17T11:39:17.983" v="4052" actId="164"/>
          <ac:spMkLst>
            <pc:docMk/>
            <pc:sldMk cId="3975213959" sldId="266"/>
            <ac:spMk id="9" creationId="{F97F0950-53E5-410C-80DC-3CE837424D06}"/>
          </ac:spMkLst>
        </pc:spChg>
        <pc:spChg chg="add mod">
          <ac:chgData name="Shay Axelrod" userId="310b0d24785f8b3b" providerId="LiveId" clId="{7F4DFF95-729F-4F19-AF4E-8410B55E10BB}" dt="2020-06-17T13:03:38.694" v="5444" actId="20577"/>
          <ac:spMkLst>
            <pc:docMk/>
            <pc:sldMk cId="3975213959" sldId="266"/>
            <ac:spMk id="10" creationId="{15E92F7B-0240-4D89-A7DB-9D869D64D836}"/>
          </ac:spMkLst>
        </pc:spChg>
        <pc:spChg chg="add mod">
          <ac:chgData name="Shay Axelrod" userId="310b0d24785f8b3b" providerId="LiveId" clId="{7F4DFF95-729F-4F19-AF4E-8410B55E10BB}" dt="2020-06-17T11:39:17.983" v="4052" actId="164"/>
          <ac:spMkLst>
            <pc:docMk/>
            <pc:sldMk cId="3975213959" sldId="266"/>
            <ac:spMk id="11" creationId="{92EDA72B-4719-4307-ABAB-535CDD170B31}"/>
          </ac:spMkLst>
        </pc:spChg>
        <pc:spChg chg="add mod">
          <ac:chgData name="Shay Axelrod" userId="310b0d24785f8b3b" providerId="LiveId" clId="{7F4DFF95-729F-4F19-AF4E-8410B55E10BB}" dt="2020-06-17T13:03:56.858" v="5446" actId="1076"/>
          <ac:spMkLst>
            <pc:docMk/>
            <pc:sldMk cId="3975213959" sldId="266"/>
            <ac:spMk id="12" creationId="{0B1A1121-173F-4858-8C17-1931519CAA89}"/>
          </ac:spMkLst>
        </pc:spChg>
        <pc:spChg chg="add mod">
          <ac:chgData name="Shay Axelrod" userId="310b0d24785f8b3b" providerId="LiveId" clId="{7F4DFF95-729F-4F19-AF4E-8410B55E10BB}" dt="2020-06-17T11:39:17.983" v="4052" actId="164"/>
          <ac:spMkLst>
            <pc:docMk/>
            <pc:sldMk cId="3975213959" sldId="266"/>
            <ac:spMk id="13" creationId="{4105EDDA-C903-4745-8E44-BADF9F9CABD4}"/>
          </ac:spMkLst>
        </pc:spChg>
        <pc:spChg chg="add mod">
          <ac:chgData name="Shay Axelrod" userId="310b0d24785f8b3b" providerId="LiveId" clId="{7F4DFF95-729F-4F19-AF4E-8410B55E10BB}" dt="2020-06-17T11:39:17.983" v="4052" actId="164"/>
          <ac:spMkLst>
            <pc:docMk/>
            <pc:sldMk cId="3975213959" sldId="266"/>
            <ac:spMk id="14" creationId="{F29C38CB-120B-46E1-9CE0-59123543F105}"/>
          </ac:spMkLst>
        </pc:spChg>
        <pc:spChg chg="add mod">
          <ac:chgData name="Shay Axelrod" userId="310b0d24785f8b3b" providerId="LiveId" clId="{7F4DFF95-729F-4F19-AF4E-8410B55E10BB}" dt="2020-06-17T11:39:17.983" v="4052" actId="164"/>
          <ac:spMkLst>
            <pc:docMk/>
            <pc:sldMk cId="3975213959" sldId="266"/>
            <ac:spMk id="15" creationId="{6DBD1088-3EB9-43FD-8C55-CB3BEF8A5A9D}"/>
          </ac:spMkLst>
        </pc:spChg>
        <pc:spChg chg="add mod">
          <ac:chgData name="Shay Axelrod" userId="310b0d24785f8b3b" providerId="LiveId" clId="{7F4DFF95-729F-4F19-AF4E-8410B55E10BB}" dt="2020-06-17T11:58:21.655" v="4866" actId="164"/>
          <ac:spMkLst>
            <pc:docMk/>
            <pc:sldMk cId="3975213959" sldId="266"/>
            <ac:spMk id="18" creationId="{27A3216F-F2AB-4DAF-9E15-00FDB7C7D158}"/>
          </ac:spMkLst>
        </pc:spChg>
        <pc:spChg chg="add mod">
          <ac:chgData name="Shay Axelrod" userId="310b0d24785f8b3b" providerId="LiveId" clId="{7F4DFF95-729F-4F19-AF4E-8410B55E10BB}" dt="2020-06-17T12:03:42.199" v="4892"/>
          <ac:spMkLst>
            <pc:docMk/>
            <pc:sldMk cId="3975213959" sldId="266"/>
            <ac:spMk id="20" creationId="{3D96EAF8-FA3D-4A15-BE94-1C242F3F2631}"/>
          </ac:spMkLst>
        </pc:spChg>
        <pc:grpChg chg="add del mod">
          <ac:chgData name="Shay Axelrod" userId="310b0d24785f8b3b" providerId="LiveId" clId="{7F4DFF95-729F-4F19-AF4E-8410B55E10BB}" dt="2020-06-17T11:26:51.829" v="3596" actId="165"/>
          <ac:grpSpMkLst>
            <pc:docMk/>
            <pc:sldMk cId="3975213959" sldId="266"/>
            <ac:grpSpMk id="5" creationId="{8D0CD05F-46E7-42B6-A71C-87AC7F2127FC}"/>
          </ac:grpSpMkLst>
        </pc:grpChg>
        <pc:grpChg chg="add mod ord">
          <ac:chgData name="Shay Axelrod" userId="310b0d24785f8b3b" providerId="LiveId" clId="{7F4DFF95-729F-4F19-AF4E-8410B55E10BB}" dt="2020-06-17T11:28:37.815" v="3681" actId="14100"/>
          <ac:grpSpMkLst>
            <pc:docMk/>
            <pc:sldMk cId="3975213959" sldId="266"/>
            <ac:grpSpMk id="8" creationId="{372ACE39-17F3-4053-AB32-8C1432F215D1}"/>
          </ac:grpSpMkLst>
        </pc:grpChg>
        <pc:grpChg chg="add mod">
          <ac:chgData name="Shay Axelrod" userId="310b0d24785f8b3b" providerId="LiveId" clId="{7F4DFF95-729F-4F19-AF4E-8410B55E10BB}" dt="2020-06-17T11:58:21.655" v="4866" actId="164"/>
          <ac:grpSpMkLst>
            <pc:docMk/>
            <pc:sldMk cId="3975213959" sldId="266"/>
            <ac:grpSpMk id="16" creationId="{195A401B-6FF3-4013-AE10-82D4D5E2FEC5}"/>
          </ac:grpSpMkLst>
        </pc:grpChg>
        <pc:grpChg chg="add mod">
          <ac:chgData name="Shay Axelrod" userId="310b0d24785f8b3b" providerId="LiveId" clId="{7F4DFF95-729F-4F19-AF4E-8410B55E10BB}" dt="2020-06-17T12:01:40.485" v="4883" actId="1076"/>
          <ac:grpSpMkLst>
            <pc:docMk/>
            <pc:sldMk cId="3975213959" sldId="266"/>
            <ac:grpSpMk id="19" creationId="{48466D7A-0DEA-4F2D-B975-5DBE239617C6}"/>
          </ac:grpSpMkLst>
        </pc:grpChg>
        <pc:picChg chg="add mod topLvl">
          <ac:chgData name="Shay Axelrod" userId="310b0d24785f8b3b" providerId="LiveId" clId="{7F4DFF95-729F-4F19-AF4E-8410B55E10BB}" dt="2020-06-17T11:27:22.008" v="3605" actId="164"/>
          <ac:picMkLst>
            <pc:docMk/>
            <pc:sldMk cId="3975213959" sldId="266"/>
            <ac:picMk id="6" creationId="{DBE805A0-B090-4CCE-B367-8A633336E945}"/>
          </ac:picMkLst>
        </pc:picChg>
      </pc:sldChg>
      <pc:sldChg chg="addSp delSp modSp add del mod">
        <pc:chgData name="Shay Axelrod" userId="310b0d24785f8b3b" providerId="LiveId" clId="{7F4DFF95-729F-4F19-AF4E-8410B55E10BB}" dt="2020-06-24T13:16:35.767" v="13121" actId="47"/>
        <pc:sldMkLst>
          <pc:docMk/>
          <pc:sldMk cId="3096434617" sldId="267"/>
        </pc:sldMkLst>
        <pc:spChg chg="mod">
          <ac:chgData name="Shay Axelrod" userId="310b0d24785f8b3b" providerId="LiveId" clId="{7F4DFF95-729F-4F19-AF4E-8410B55E10BB}" dt="2020-06-17T11:52:58.074" v="4643" actId="14100"/>
          <ac:spMkLst>
            <pc:docMk/>
            <pc:sldMk cId="3096434617" sldId="267"/>
            <ac:spMk id="3" creationId="{4AB294C2-C183-437A-BF13-FB8647E9B6F1}"/>
          </ac:spMkLst>
        </pc:spChg>
        <pc:spChg chg="add del mod">
          <ac:chgData name="Shay Axelrod" userId="310b0d24785f8b3b" providerId="LiveId" clId="{7F4DFF95-729F-4F19-AF4E-8410B55E10BB}" dt="2020-06-17T11:41:03.962" v="4086" actId="478"/>
          <ac:spMkLst>
            <pc:docMk/>
            <pc:sldMk cId="3096434617" sldId="267"/>
            <ac:spMk id="4" creationId="{6266B9B2-D87A-4AEF-9266-BF992EAB8514}"/>
          </ac:spMkLst>
        </pc:spChg>
        <pc:spChg chg="add mod">
          <ac:chgData name="Shay Axelrod" userId="310b0d24785f8b3b" providerId="LiveId" clId="{7F4DFF95-729F-4F19-AF4E-8410B55E10BB}" dt="2020-06-17T11:48:39.225" v="4463"/>
          <ac:spMkLst>
            <pc:docMk/>
            <pc:sldMk cId="3096434617" sldId="267"/>
            <ac:spMk id="5" creationId="{E680F5A2-AADB-42BD-82EF-70C7FEEC600E}"/>
          </ac:spMkLst>
        </pc:spChg>
        <pc:spChg chg="add mod">
          <ac:chgData name="Shay Axelrod" userId="310b0d24785f8b3b" providerId="LiveId" clId="{7F4DFF95-729F-4F19-AF4E-8410B55E10BB}" dt="2020-06-17T11:48:39.225" v="4463"/>
          <ac:spMkLst>
            <pc:docMk/>
            <pc:sldMk cId="3096434617" sldId="267"/>
            <ac:spMk id="7" creationId="{F2B85495-0653-44A3-8962-2AB0BE4060A3}"/>
          </ac:spMkLst>
        </pc:spChg>
        <pc:spChg chg="add mod">
          <ac:chgData name="Shay Axelrod" userId="310b0d24785f8b3b" providerId="LiveId" clId="{7F4DFF95-729F-4F19-AF4E-8410B55E10BB}" dt="2020-06-17T11:48:39.225" v="4463"/>
          <ac:spMkLst>
            <pc:docMk/>
            <pc:sldMk cId="3096434617" sldId="267"/>
            <ac:spMk id="8" creationId="{79A8DD73-0AA6-45F9-98FB-BB615C759AAF}"/>
          </ac:spMkLst>
        </pc:spChg>
        <pc:spChg chg="add mod">
          <ac:chgData name="Shay Axelrod" userId="310b0d24785f8b3b" providerId="LiveId" clId="{7F4DFF95-729F-4F19-AF4E-8410B55E10BB}" dt="2020-06-17T11:48:39.225" v="4463"/>
          <ac:spMkLst>
            <pc:docMk/>
            <pc:sldMk cId="3096434617" sldId="267"/>
            <ac:spMk id="9" creationId="{AE0AB0F8-FBF1-438A-B574-FE5F1CEA3D7D}"/>
          </ac:spMkLst>
        </pc:spChg>
        <pc:spChg chg="add mod">
          <ac:chgData name="Shay Axelrod" userId="310b0d24785f8b3b" providerId="LiveId" clId="{7F4DFF95-729F-4F19-AF4E-8410B55E10BB}" dt="2020-06-17T11:48:39.225" v="4463"/>
          <ac:spMkLst>
            <pc:docMk/>
            <pc:sldMk cId="3096434617" sldId="267"/>
            <ac:spMk id="10" creationId="{9AFF8E95-8CD3-4FA2-9D75-5451736F6346}"/>
          </ac:spMkLst>
        </pc:spChg>
        <pc:spChg chg="add mod">
          <ac:chgData name="Shay Axelrod" userId="310b0d24785f8b3b" providerId="LiveId" clId="{7F4DFF95-729F-4F19-AF4E-8410B55E10BB}" dt="2020-06-17T11:48:39.225" v="4463"/>
          <ac:spMkLst>
            <pc:docMk/>
            <pc:sldMk cId="3096434617" sldId="267"/>
            <ac:spMk id="11" creationId="{34C3EAD7-448D-4DDE-829C-5FF851A2429E}"/>
          </ac:spMkLst>
        </pc:spChg>
        <pc:spChg chg="add mod">
          <ac:chgData name="Shay Axelrod" userId="310b0d24785f8b3b" providerId="LiveId" clId="{7F4DFF95-729F-4F19-AF4E-8410B55E10BB}" dt="2020-06-17T11:48:39.225" v="4463"/>
          <ac:spMkLst>
            <pc:docMk/>
            <pc:sldMk cId="3096434617" sldId="267"/>
            <ac:spMk id="12" creationId="{50AF77FB-ADA5-45BB-8D4D-7F40FF8A4215}"/>
          </ac:spMkLst>
        </pc:spChg>
        <pc:spChg chg="add mod">
          <ac:chgData name="Shay Axelrod" userId="310b0d24785f8b3b" providerId="LiveId" clId="{7F4DFF95-729F-4F19-AF4E-8410B55E10BB}" dt="2020-06-17T11:44:51.101" v="4272"/>
          <ac:spMkLst>
            <pc:docMk/>
            <pc:sldMk cId="3096434617" sldId="267"/>
            <ac:spMk id="13" creationId="{BC8C00AE-10FF-450D-ACE6-90965540C6E8}"/>
          </ac:spMkLst>
        </pc:spChg>
        <pc:spChg chg="add mod">
          <ac:chgData name="Shay Axelrod" userId="310b0d24785f8b3b" providerId="LiveId" clId="{7F4DFF95-729F-4F19-AF4E-8410B55E10BB}" dt="2020-06-17T11:48:39.225" v="4463"/>
          <ac:spMkLst>
            <pc:docMk/>
            <pc:sldMk cId="3096434617" sldId="267"/>
            <ac:spMk id="14" creationId="{52B9F9E1-1A76-4601-B219-2F5EEB753768}"/>
          </ac:spMkLst>
        </pc:spChg>
        <pc:spChg chg="add del mod">
          <ac:chgData name="Shay Axelrod" userId="310b0d24785f8b3b" providerId="LiveId" clId="{7F4DFF95-729F-4F19-AF4E-8410B55E10BB}" dt="2020-06-17T11:48:31.163" v="4457" actId="478"/>
          <ac:spMkLst>
            <pc:docMk/>
            <pc:sldMk cId="3096434617" sldId="267"/>
            <ac:spMk id="21" creationId="{C9FD6F0F-DAF1-46E7-AE59-5F00C6B17909}"/>
          </ac:spMkLst>
        </pc:spChg>
        <pc:spChg chg="add mod">
          <ac:chgData name="Shay Axelrod" userId="310b0d24785f8b3b" providerId="LiveId" clId="{7F4DFF95-729F-4F19-AF4E-8410B55E10BB}" dt="2020-06-17T11:48:39.225" v="4463"/>
          <ac:spMkLst>
            <pc:docMk/>
            <pc:sldMk cId="3096434617" sldId="267"/>
            <ac:spMk id="22" creationId="{965068D9-36B5-4C05-A472-9E375570C1AF}"/>
          </ac:spMkLst>
        </pc:spChg>
        <pc:spChg chg="add mod">
          <ac:chgData name="Shay Axelrod" userId="310b0d24785f8b3b" providerId="LiveId" clId="{7F4DFF95-729F-4F19-AF4E-8410B55E10BB}" dt="2020-06-17T11:50:22.951" v="4580" actId="164"/>
          <ac:spMkLst>
            <pc:docMk/>
            <pc:sldMk cId="3096434617" sldId="267"/>
            <ac:spMk id="24" creationId="{3A083D7E-7D2E-4C79-B59F-A7EA5BD549C7}"/>
          </ac:spMkLst>
        </pc:spChg>
        <pc:grpChg chg="add mod topLvl">
          <ac:chgData name="Shay Axelrod" userId="310b0d24785f8b3b" providerId="LiveId" clId="{7F4DFF95-729F-4F19-AF4E-8410B55E10BB}" dt="2020-06-17T11:48:39.225" v="4463"/>
          <ac:grpSpMkLst>
            <pc:docMk/>
            <pc:sldMk cId="3096434617" sldId="267"/>
            <ac:grpSpMk id="15" creationId="{9A2CB7EA-5C42-4718-A395-5F553CA74AF2}"/>
          </ac:grpSpMkLst>
        </pc:grpChg>
        <pc:grpChg chg="add mod topLvl">
          <ac:chgData name="Shay Axelrod" userId="310b0d24785f8b3b" providerId="LiveId" clId="{7F4DFF95-729F-4F19-AF4E-8410B55E10BB}" dt="2020-06-17T11:48:39.225" v="4463"/>
          <ac:grpSpMkLst>
            <pc:docMk/>
            <pc:sldMk cId="3096434617" sldId="267"/>
            <ac:grpSpMk id="16" creationId="{3AC71315-367E-4EBF-84E9-3F8A9932EBD9}"/>
          </ac:grpSpMkLst>
        </pc:grpChg>
        <pc:grpChg chg="add mod topLvl">
          <ac:chgData name="Shay Axelrod" userId="310b0d24785f8b3b" providerId="LiveId" clId="{7F4DFF95-729F-4F19-AF4E-8410B55E10BB}" dt="2020-06-17T11:48:39.225" v="4463"/>
          <ac:grpSpMkLst>
            <pc:docMk/>
            <pc:sldMk cId="3096434617" sldId="267"/>
            <ac:grpSpMk id="17" creationId="{22D12B40-3682-4EE2-9B0E-342E5C3D468F}"/>
          </ac:grpSpMkLst>
        </pc:grpChg>
        <pc:grpChg chg="add mod topLvl">
          <ac:chgData name="Shay Axelrod" userId="310b0d24785f8b3b" providerId="LiveId" clId="{7F4DFF95-729F-4F19-AF4E-8410B55E10BB}" dt="2020-06-17T11:48:39.225" v="4463"/>
          <ac:grpSpMkLst>
            <pc:docMk/>
            <pc:sldMk cId="3096434617" sldId="267"/>
            <ac:grpSpMk id="18" creationId="{852F5EDC-64C6-4E3D-A2BD-E0F3F9914702}"/>
          </ac:grpSpMkLst>
        </pc:grpChg>
        <pc:grpChg chg="add del mod topLvl">
          <ac:chgData name="Shay Axelrod" userId="310b0d24785f8b3b" providerId="LiveId" clId="{7F4DFF95-729F-4F19-AF4E-8410B55E10BB}" dt="2020-06-17T11:48:39.225" v="4463"/>
          <ac:grpSpMkLst>
            <pc:docMk/>
            <pc:sldMk cId="3096434617" sldId="267"/>
            <ac:grpSpMk id="19" creationId="{5EE6378E-EB76-40C7-9CF5-D30C070FDA19}"/>
          </ac:grpSpMkLst>
        </pc:grpChg>
        <pc:grpChg chg="add del mod">
          <ac:chgData name="Shay Axelrod" userId="310b0d24785f8b3b" providerId="LiveId" clId="{7F4DFF95-729F-4F19-AF4E-8410B55E10BB}" dt="2020-06-17T11:50:22.951" v="4580" actId="164"/>
          <ac:grpSpMkLst>
            <pc:docMk/>
            <pc:sldMk cId="3096434617" sldId="267"/>
            <ac:grpSpMk id="20" creationId="{D5BD6673-CB85-4FB5-A131-4028F3C5B7B5}"/>
          </ac:grpSpMkLst>
        </pc:grpChg>
        <pc:grpChg chg="add mod">
          <ac:chgData name="Shay Axelrod" userId="310b0d24785f8b3b" providerId="LiveId" clId="{7F4DFF95-729F-4F19-AF4E-8410B55E10BB}" dt="2020-06-17T11:50:22.951" v="4580" actId="164"/>
          <ac:grpSpMkLst>
            <pc:docMk/>
            <pc:sldMk cId="3096434617" sldId="267"/>
            <ac:grpSpMk id="25" creationId="{B26CA9F1-E623-444E-9619-9E6A63F51C9A}"/>
          </ac:grpSpMkLst>
        </pc:grpChg>
        <pc:picChg chg="mod topLvl">
          <ac:chgData name="Shay Axelrod" userId="310b0d24785f8b3b" providerId="LiveId" clId="{7F4DFF95-729F-4F19-AF4E-8410B55E10BB}" dt="2020-06-17T11:48:39.225" v="4463"/>
          <ac:picMkLst>
            <pc:docMk/>
            <pc:sldMk cId="3096434617" sldId="267"/>
            <ac:picMk id="6" creationId="{A2C7F798-81A7-4406-A2F9-B006BA00D345}"/>
          </ac:picMkLst>
        </pc:picChg>
      </pc:sldChg>
      <pc:sldChg chg="addSp delSp modSp add del mod ord">
        <pc:chgData name="Shay Axelrod" userId="310b0d24785f8b3b" providerId="LiveId" clId="{7F4DFF95-729F-4F19-AF4E-8410B55E10BB}" dt="2020-06-24T13:18:36.253" v="13130" actId="47"/>
        <pc:sldMkLst>
          <pc:docMk/>
          <pc:sldMk cId="2624604029" sldId="268"/>
        </pc:sldMkLst>
        <pc:spChg chg="mod">
          <ac:chgData name="Shay Axelrod" userId="310b0d24785f8b3b" providerId="LiveId" clId="{7F4DFF95-729F-4F19-AF4E-8410B55E10BB}" dt="2020-06-17T11:54:02.244" v="4655" actId="207"/>
          <ac:spMkLst>
            <pc:docMk/>
            <pc:sldMk cId="2624604029" sldId="268"/>
            <ac:spMk id="3" creationId="{4AB294C2-C183-437A-BF13-FB8647E9B6F1}"/>
          </ac:spMkLst>
        </pc:spChg>
        <pc:spChg chg="mod">
          <ac:chgData name="Shay Axelrod" userId="310b0d24785f8b3b" providerId="LiveId" clId="{7F4DFF95-729F-4F19-AF4E-8410B55E10BB}" dt="2020-06-17T11:53:33.296" v="4647" actId="165"/>
          <ac:spMkLst>
            <pc:docMk/>
            <pc:sldMk cId="2624604029" sldId="268"/>
            <ac:spMk id="5" creationId="{E680F5A2-AADB-42BD-82EF-70C7FEEC600E}"/>
          </ac:spMkLst>
        </pc:spChg>
        <pc:spChg chg="mod">
          <ac:chgData name="Shay Axelrod" userId="310b0d24785f8b3b" providerId="LiveId" clId="{7F4DFF95-729F-4F19-AF4E-8410B55E10BB}" dt="2020-06-17T11:53:33.296" v="4647" actId="165"/>
          <ac:spMkLst>
            <pc:docMk/>
            <pc:sldMk cId="2624604029" sldId="268"/>
            <ac:spMk id="7" creationId="{F2B85495-0653-44A3-8962-2AB0BE4060A3}"/>
          </ac:spMkLst>
        </pc:spChg>
        <pc:spChg chg="mod">
          <ac:chgData name="Shay Axelrod" userId="310b0d24785f8b3b" providerId="LiveId" clId="{7F4DFF95-729F-4F19-AF4E-8410B55E10BB}" dt="2020-06-17T11:53:33.296" v="4647" actId="165"/>
          <ac:spMkLst>
            <pc:docMk/>
            <pc:sldMk cId="2624604029" sldId="268"/>
            <ac:spMk id="8" creationId="{79A8DD73-0AA6-45F9-98FB-BB615C759AAF}"/>
          </ac:spMkLst>
        </pc:spChg>
        <pc:spChg chg="mod">
          <ac:chgData name="Shay Axelrod" userId="310b0d24785f8b3b" providerId="LiveId" clId="{7F4DFF95-729F-4F19-AF4E-8410B55E10BB}" dt="2020-06-17T11:53:33.296" v="4647" actId="165"/>
          <ac:spMkLst>
            <pc:docMk/>
            <pc:sldMk cId="2624604029" sldId="268"/>
            <ac:spMk id="9" creationId="{AE0AB0F8-FBF1-438A-B574-FE5F1CEA3D7D}"/>
          </ac:spMkLst>
        </pc:spChg>
        <pc:spChg chg="mod">
          <ac:chgData name="Shay Axelrod" userId="310b0d24785f8b3b" providerId="LiveId" clId="{7F4DFF95-729F-4F19-AF4E-8410B55E10BB}" dt="2020-06-17T11:53:33.296" v="4647" actId="165"/>
          <ac:spMkLst>
            <pc:docMk/>
            <pc:sldMk cId="2624604029" sldId="268"/>
            <ac:spMk id="10" creationId="{9AFF8E95-8CD3-4FA2-9D75-5451736F6346}"/>
          </ac:spMkLst>
        </pc:spChg>
        <pc:spChg chg="mod">
          <ac:chgData name="Shay Axelrod" userId="310b0d24785f8b3b" providerId="LiveId" clId="{7F4DFF95-729F-4F19-AF4E-8410B55E10BB}" dt="2020-06-17T11:53:33.296" v="4647" actId="165"/>
          <ac:spMkLst>
            <pc:docMk/>
            <pc:sldMk cId="2624604029" sldId="268"/>
            <ac:spMk id="11" creationId="{34C3EAD7-448D-4DDE-829C-5FF851A2429E}"/>
          </ac:spMkLst>
        </pc:spChg>
        <pc:spChg chg="mod">
          <ac:chgData name="Shay Axelrod" userId="310b0d24785f8b3b" providerId="LiveId" clId="{7F4DFF95-729F-4F19-AF4E-8410B55E10BB}" dt="2020-06-17T11:53:33.296" v="4647" actId="165"/>
          <ac:spMkLst>
            <pc:docMk/>
            <pc:sldMk cId="2624604029" sldId="268"/>
            <ac:spMk id="12" creationId="{50AF77FB-ADA5-45BB-8D4D-7F40FF8A4215}"/>
          </ac:spMkLst>
        </pc:spChg>
        <pc:spChg chg="mod">
          <ac:chgData name="Shay Axelrod" userId="310b0d24785f8b3b" providerId="LiveId" clId="{7F4DFF95-729F-4F19-AF4E-8410B55E10BB}" dt="2020-06-17T11:53:33.296" v="4647" actId="165"/>
          <ac:spMkLst>
            <pc:docMk/>
            <pc:sldMk cId="2624604029" sldId="268"/>
            <ac:spMk id="14" creationId="{52B9F9E1-1A76-4601-B219-2F5EEB753768}"/>
          </ac:spMkLst>
        </pc:spChg>
        <pc:spChg chg="add mod">
          <ac:chgData name="Shay Axelrod" userId="310b0d24785f8b3b" providerId="LiveId" clId="{7F4DFF95-729F-4F19-AF4E-8410B55E10BB}" dt="2020-06-17T12:51:17.031" v="4906" actId="1038"/>
          <ac:spMkLst>
            <pc:docMk/>
            <pc:sldMk cId="2624604029" sldId="268"/>
            <ac:spMk id="21" creationId="{AD1AD36F-AAFD-42D1-A4D8-0A6D4634500B}"/>
          </ac:spMkLst>
        </pc:spChg>
        <pc:spChg chg="mod topLvl">
          <ac:chgData name="Shay Axelrod" userId="310b0d24785f8b3b" providerId="LiveId" clId="{7F4DFF95-729F-4F19-AF4E-8410B55E10BB}" dt="2020-06-17T11:53:55.001" v="4654" actId="1037"/>
          <ac:spMkLst>
            <pc:docMk/>
            <pc:sldMk cId="2624604029" sldId="268"/>
            <ac:spMk id="24" creationId="{3A083D7E-7D2E-4C79-B59F-A7EA5BD549C7}"/>
          </ac:spMkLst>
        </pc:spChg>
        <pc:grpChg chg="mod">
          <ac:chgData name="Shay Axelrod" userId="310b0d24785f8b3b" providerId="LiveId" clId="{7F4DFF95-729F-4F19-AF4E-8410B55E10BB}" dt="2020-06-17T11:53:33.296" v="4647" actId="165"/>
          <ac:grpSpMkLst>
            <pc:docMk/>
            <pc:sldMk cId="2624604029" sldId="268"/>
            <ac:grpSpMk id="15" creationId="{9A2CB7EA-5C42-4718-A395-5F553CA74AF2}"/>
          </ac:grpSpMkLst>
        </pc:grpChg>
        <pc:grpChg chg="mod">
          <ac:chgData name="Shay Axelrod" userId="310b0d24785f8b3b" providerId="LiveId" clId="{7F4DFF95-729F-4F19-AF4E-8410B55E10BB}" dt="2020-06-17T11:53:33.296" v="4647" actId="165"/>
          <ac:grpSpMkLst>
            <pc:docMk/>
            <pc:sldMk cId="2624604029" sldId="268"/>
            <ac:grpSpMk id="16" creationId="{3AC71315-367E-4EBF-84E9-3F8A9932EBD9}"/>
          </ac:grpSpMkLst>
        </pc:grpChg>
        <pc:grpChg chg="mod">
          <ac:chgData name="Shay Axelrod" userId="310b0d24785f8b3b" providerId="LiveId" clId="{7F4DFF95-729F-4F19-AF4E-8410B55E10BB}" dt="2020-06-17T11:53:33.296" v="4647" actId="165"/>
          <ac:grpSpMkLst>
            <pc:docMk/>
            <pc:sldMk cId="2624604029" sldId="268"/>
            <ac:grpSpMk id="17" creationId="{22D12B40-3682-4EE2-9B0E-342E5C3D468F}"/>
          </ac:grpSpMkLst>
        </pc:grpChg>
        <pc:grpChg chg="mod">
          <ac:chgData name="Shay Axelrod" userId="310b0d24785f8b3b" providerId="LiveId" clId="{7F4DFF95-729F-4F19-AF4E-8410B55E10BB}" dt="2020-06-17T11:53:33.296" v="4647" actId="165"/>
          <ac:grpSpMkLst>
            <pc:docMk/>
            <pc:sldMk cId="2624604029" sldId="268"/>
            <ac:grpSpMk id="18" creationId="{852F5EDC-64C6-4E3D-A2BD-E0F3F9914702}"/>
          </ac:grpSpMkLst>
        </pc:grpChg>
        <pc:grpChg chg="mod">
          <ac:chgData name="Shay Axelrod" userId="310b0d24785f8b3b" providerId="LiveId" clId="{7F4DFF95-729F-4F19-AF4E-8410B55E10BB}" dt="2020-06-17T11:53:33.296" v="4647" actId="165"/>
          <ac:grpSpMkLst>
            <pc:docMk/>
            <pc:sldMk cId="2624604029" sldId="268"/>
            <ac:grpSpMk id="19" creationId="{5EE6378E-EB76-40C7-9CF5-D30C070FDA19}"/>
          </ac:grpSpMkLst>
        </pc:grpChg>
        <pc:grpChg chg="mod topLvl">
          <ac:chgData name="Shay Axelrod" userId="310b0d24785f8b3b" providerId="LiveId" clId="{7F4DFF95-729F-4F19-AF4E-8410B55E10BB}" dt="2020-06-17T11:53:33.296" v="4647" actId="165"/>
          <ac:grpSpMkLst>
            <pc:docMk/>
            <pc:sldMk cId="2624604029" sldId="268"/>
            <ac:grpSpMk id="20" creationId="{D5BD6673-CB85-4FB5-A131-4028F3C5B7B5}"/>
          </ac:grpSpMkLst>
        </pc:grpChg>
        <pc:grpChg chg="del">
          <ac:chgData name="Shay Axelrod" userId="310b0d24785f8b3b" providerId="LiveId" clId="{7F4DFF95-729F-4F19-AF4E-8410B55E10BB}" dt="2020-06-17T11:53:33.296" v="4647" actId="165"/>
          <ac:grpSpMkLst>
            <pc:docMk/>
            <pc:sldMk cId="2624604029" sldId="268"/>
            <ac:grpSpMk id="25" creationId="{B26CA9F1-E623-444E-9619-9E6A63F51C9A}"/>
          </ac:grpSpMkLst>
        </pc:grpChg>
        <pc:picChg chg="mod">
          <ac:chgData name="Shay Axelrod" userId="310b0d24785f8b3b" providerId="LiveId" clId="{7F4DFF95-729F-4F19-AF4E-8410B55E10BB}" dt="2020-06-17T11:53:33.296" v="4647" actId="165"/>
          <ac:picMkLst>
            <pc:docMk/>
            <pc:sldMk cId="2624604029" sldId="268"/>
            <ac:picMk id="6" creationId="{A2C7F798-81A7-4406-A2F9-B006BA00D345}"/>
          </ac:picMkLst>
        </pc:picChg>
      </pc:sldChg>
      <pc:sldChg chg="new del">
        <pc:chgData name="Shay Axelrod" userId="310b0d24785f8b3b" providerId="LiveId" clId="{7F4DFF95-729F-4F19-AF4E-8410B55E10BB}" dt="2020-06-17T11:54:13.932" v="4657" actId="680"/>
        <pc:sldMkLst>
          <pc:docMk/>
          <pc:sldMk cId="1500329488" sldId="269"/>
        </pc:sldMkLst>
      </pc:sldChg>
      <pc:sldChg chg="modSp add del mod">
        <pc:chgData name="Shay Axelrod" userId="310b0d24785f8b3b" providerId="LiveId" clId="{7F4DFF95-729F-4F19-AF4E-8410B55E10BB}" dt="2020-06-24T13:19:08.656" v="13140" actId="47"/>
        <pc:sldMkLst>
          <pc:docMk/>
          <pc:sldMk cId="1640871754" sldId="269"/>
        </pc:sldMkLst>
        <pc:spChg chg="mod">
          <ac:chgData name="Shay Axelrod" userId="310b0d24785f8b3b" providerId="LiveId" clId="{7F4DFF95-729F-4F19-AF4E-8410B55E10BB}" dt="2020-06-17T11:54:34.354" v="4684" actId="207"/>
          <ac:spMkLst>
            <pc:docMk/>
            <pc:sldMk cId="1640871754" sldId="269"/>
            <ac:spMk id="3" creationId="{4AB294C2-C183-437A-BF13-FB8647E9B6F1}"/>
          </ac:spMkLst>
        </pc:spChg>
        <pc:spChg chg="mod">
          <ac:chgData name="Shay Axelrod" userId="310b0d24785f8b3b" providerId="LiveId" clId="{7F4DFF95-729F-4F19-AF4E-8410B55E10BB}" dt="2020-06-17T11:54:39.515" v="4685" actId="14100"/>
          <ac:spMkLst>
            <pc:docMk/>
            <pc:sldMk cId="1640871754" sldId="269"/>
            <ac:spMk id="21" creationId="{AD1AD36F-AAFD-42D1-A4D8-0A6D4634500B}"/>
          </ac:spMkLst>
        </pc:spChg>
        <pc:spChg chg="mod">
          <ac:chgData name="Shay Axelrod" userId="310b0d24785f8b3b" providerId="LiveId" clId="{7F4DFF95-729F-4F19-AF4E-8410B55E10BB}" dt="2020-06-17T11:54:54.523" v="4695" actId="1037"/>
          <ac:spMkLst>
            <pc:docMk/>
            <pc:sldMk cId="1640871754" sldId="269"/>
            <ac:spMk id="24" creationId="{3A083D7E-7D2E-4C79-B59F-A7EA5BD549C7}"/>
          </ac:spMkLst>
        </pc:spChg>
      </pc:sldChg>
      <pc:sldChg chg="delSp modSp add del mod">
        <pc:chgData name="Shay Axelrod" userId="310b0d24785f8b3b" providerId="LiveId" clId="{7F4DFF95-729F-4F19-AF4E-8410B55E10BB}" dt="2020-06-24T13:25:21.461" v="13183" actId="47"/>
        <pc:sldMkLst>
          <pc:docMk/>
          <pc:sldMk cId="3009733863" sldId="270"/>
        </pc:sldMkLst>
        <pc:spChg chg="mod">
          <ac:chgData name="Shay Axelrod" userId="310b0d24785f8b3b" providerId="LiveId" clId="{7F4DFF95-729F-4F19-AF4E-8410B55E10BB}" dt="2020-06-17T11:55:41.775" v="4723" actId="207"/>
          <ac:spMkLst>
            <pc:docMk/>
            <pc:sldMk cId="3009733863" sldId="270"/>
            <ac:spMk id="3" creationId="{4AB294C2-C183-437A-BF13-FB8647E9B6F1}"/>
          </ac:spMkLst>
        </pc:spChg>
        <pc:spChg chg="mod">
          <ac:chgData name="Shay Axelrod" userId="310b0d24785f8b3b" providerId="LiveId" clId="{7F4DFF95-729F-4F19-AF4E-8410B55E10BB}" dt="2020-06-17T13:29:38.810" v="6410" actId="14100"/>
          <ac:spMkLst>
            <pc:docMk/>
            <pc:sldMk cId="3009733863" sldId="270"/>
            <ac:spMk id="21" creationId="{AD1AD36F-AAFD-42D1-A4D8-0A6D4634500B}"/>
          </ac:spMkLst>
        </pc:spChg>
        <pc:spChg chg="del">
          <ac:chgData name="Shay Axelrod" userId="310b0d24785f8b3b" providerId="LiveId" clId="{7F4DFF95-729F-4F19-AF4E-8410B55E10BB}" dt="2020-06-17T11:55:43.015" v="4724" actId="478"/>
          <ac:spMkLst>
            <pc:docMk/>
            <pc:sldMk cId="3009733863" sldId="270"/>
            <ac:spMk id="24" creationId="{3A083D7E-7D2E-4C79-B59F-A7EA5BD549C7}"/>
          </ac:spMkLst>
        </pc:spChg>
      </pc:sldChg>
      <pc:sldChg chg="addSp delSp modSp add del mod">
        <pc:chgData name="Shay Axelrod" userId="310b0d24785f8b3b" providerId="LiveId" clId="{7F4DFF95-729F-4F19-AF4E-8410B55E10BB}" dt="2020-06-24T13:18:44.538" v="13133" actId="47"/>
        <pc:sldMkLst>
          <pc:docMk/>
          <pc:sldMk cId="3473474100" sldId="271"/>
        </pc:sldMkLst>
        <pc:spChg chg="add del">
          <ac:chgData name="Shay Axelrod" userId="310b0d24785f8b3b" providerId="LiveId" clId="{7F4DFF95-729F-4F19-AF4E-8410B55E10BB}" dt="2020-06-17T12:03:45.505" v="4894" actId="22"/>
          <ac:spMkLst>
            <pc:docMk/>
            <pc:sldMk cId="3473474100" sldId="271"/>
            <ac:spMk id="4" creationId="{0213CDB7-0A03-4BAD-981C-CE42DEE77787}"/>
          </ac:spMkLst>
        </pc:spChg>
        <pc:spChg chg="add mod ord">
          <ac:chgData name="Shay Axelrod" userId="310b0d24785f8b3b" providerId="LiveId" clId="{7F4DFF95-729F-4F19-AF4E-8410B55E10BB}" dt="2020-06-21T10:08:15.589" v="7885" actId="692"/>
          <ac:spMkLst>
            <pc:docMk/>
            <pc:sldMk cId="3473474100" sldId="271"/>
            <ac:spMk id="4" creationId="{4FD9A158-586A-4D20-B596-599C8F0F689C}"/>
          </ac:spMkLst>
        </pc:spChg>
        <pc:spChg chg="mod topLvl">
          <ac:chgData name="Shay Axelrod" userId="310b0d24785f8b3b" providerId="LiveId" clId="{7F4DFF95-729F-4F19-AF4E-8410B55E10BB}" dt="2020-06-21T10:06:39.600" v="7836" actId="165"/>
          <ac:spMkLst>
            <pc:docMk/>
            <pc:sldMk cId="3473474100" sldId="271"/>
            <ac:spMk id="12" creationId="{D2653DF6-E89C-4F09-BD45-E0C20FCEB37F}"/>
          </ac:spMkLst>
        </pc:spChg>
        <pc:spChg chg="add mod">
          <ac:chgData name="Shay Axelrod" userId="310b0d24785f8b3b" providerId="LiveId" clId="{7F4DFF95-729F-4F19-AF4E-8410B55E10BB}" dt="2020-06-17T13:18:28.702" v="6250" actId="242"/>
          <ac:spMkLst>
            <pc:docMk/>
            <pc:sldMk cId="3473474100" sldId="271"/>
            <ac:spMk id="13" creationId="{B6140E8B-6C9A-4904-BCB1-1F75FD77EE8A}"/>
          </ac:spMkLst>
        </pc:spChg>
        <pc:spChg chg="mod topLvl">
          <ac:chgData name="Shay Axelrod" userId="310b0d24785f8b3b" providerId="LiveId" clId="{7F4DFF95-729F-4F19-AF4E-8410B55E10BB}" dt="2020-06-21T10:11:47.027" v="7936" actId="692"/>
          <ac:spMkLst>
            <pc:docMk/>
            <pc:sldMk cId="3473474100" sldId="271"/>
            <ac:spMk id="14" creationId="{2E071BDC-3F42-40D4-A999-0550F850CC61}"/>
          </ac:spMkLst>
        </pc:spChg>
        <pc:spChg chg="mod">
          <ac:chgData name="Shay Axelrod" userId="310b0d24785f8b3b" providerId="LiveId" clId="{7F4DFF95-729F-4F19-AF4E-8410B55E10BB}" dt="2020-06-21T10:06:39.600" v="7836" actId="165"/>
          <ac:spMkLst>
            <pc:docMk/>
            <pc:sldMk cId="3473474100" sldId="271"/>
            <ac:spMk id="15" creationId="{C265E303-2735-471B-8734-0AB0053B6D2C}"/>
          </ac:spMkLst>
        </pc:spChg>
        <pc:spChg chg="mod">
          <ac:chgData name="Shay Axelrod" userId="310b0d24785f8b3b" providerId="LiveId" clId="{7F4DFF95-729F-4F19-AF4E-8410B55E10BB}" dt="2020-06-21T10:06:39.600" v="7836" actId="165"/>
          <ac:spMkLst>
            <pc:docMk/>
            <pc:sldMk cId="3473474100" sldId="271"/>
            <ac:spMk id="16" creationId="{EE8DB148-A6B3-40C8-9C71-CBF804382F5E}"/>
          </ac:spMkLst>
        </pc:spChg>
        <pc:spChg chg="mod">
          <ac:chgData name="Shay Axelrod" userId="310b0d24785f8b3b" providerId="LiveId" clId="{7F4DFF95-729F-4F19-AF4E-8410B55E10BB}" dt="2020-06-21T10:06:39.600" v="7836" actId="165"/>
          <ac:spMkLst>
            <pc:docMk/>
            <pc:sldMk cId="3473474100" sldId="271"/>
            <ac:spMk id="17" creationId="{61EF8FB1-5088-4E83-8EE9-D060F970E359}"/>
          </ac:spMkLst>
        </pc:spChg>
        <pc:spChg chg="mod">
          <ac:chgData name="Shay Axelrod" userId="310b0d24785f8b3b" providerId="LiveId" clId="{7F4DFF95-729F-4F19-AF4E-8410B55E10BB}" dt="2020-06-21T10:06:39.600" v="7836" actId="165"/>
          <ac:spMkLst>
            <pc:docMk/>
            <pc:sldMk cId="3473474100" sldId="271"/>
            <ac:spMk id="18" creationId="{B37F890C-F3B2-478F-ADD9-DD6E07E5E300}"/>
          </ac:spMkLst>
        </pc:spChg>
        <pc:spChg chg="mod">
          <ac:chgData name="Shay Axelrod" userId="310b0d24785f8b3b" providerId="LiveId" clId="{7F4DFF95-729F-4F19-AF4E-8410B55E10BB}" dt="2020-06-21T10:06:39.600" v="7836" actId="165"/>
          <ac:spMkLst>
            <pc:docMk/>
            <pc:sldMk cId="3473474100" sldId="271"/>
            <ac:spMk id="19" creationId="{F8CFE6CD-D9B7-48E7-BE19-AB58420DC142}"/>
          </ac:spMkLst>
        </pc:spChg>
        <pc:spChg chg="mod">
          <ac:chgData name="Shay Axelrod" userId="310b0d24785f8b3b" providerId="LiveId" clId="{7F4DFF95-729F-4F19-AF4E-8410B55E10BB}" dt="2020-06-21T10:06:39.600" v="7836" actId="165"/>
          <ac:spMkLst>
            <pc:docMk/>
            <pc:sldMk cId="3473474100" sldId="271"/>
            <ac:spMk id="20" creationId="{7FECA632-7ED1-4735-8C1E-500F067476C2}"/>
          </ac:spMkLst>
        </pc:spChg>
        <pc:spChg chg="mod">
          <ac:chgData name="Shay Axelrod" userId="310b0d24785f8b3b" providerId="LiveId" clId="{7F4DFF95-729F-4F19-AF4E-8410B55E10BB}" dt="2020-06-21T10:06:39.600" v="7836" actId="165"/>
          <ac:spMkLst>
            <pc:docMk/>
            <pc:sldMk cId="3473474100" sldId="271"/>
            <ac:spMk id="21" creationId="{12FC5347-B52D-472A-B9F3-372A26AD2715}"/>
          </ac:spMkLst>
        </pc:spChg>
        <pc:spChg chg="del">
          <ac:chgData name="Shay Axelrod" userId="310b0d24785f8b3b" providerId="LiveId" clId="{7F4DFF95-729F-4F19-AF4E-8410B55E10BB}" dt="2020-06-17T12:03:34.649" v="4889" actId="478"/>
          <ac:spMkLst>
            <pc:docMk/>
            <pc:sldMk cId="3473474100" sldId="271"/>
            <ac:spMk id="21" creationId="{AD1AD36F-AAFD-42D1-A4D8-0A6D4634500B}"/>
          </ac:spMkLst>
        </pc:spChg>
        <pc:spChg chg="del mod topLvl">
          <ac:chgData name="Shay Axelrod" userId="310b0d24785f8b3b" providerId="LiveId" clId="{7F4DFF95-729F-4F19-AF4E-8410B55E10BB}" dt="2020-06-21T10:06:49.650" v="7841" actId="478"/>
          <ac:spMkLst>
            <pc:docMk/>
            <pc:sldMk cId="3473474100" sldId="271"/>
            <ac:spMk id="23" creationId="{68B19D9C-7151-4156-A80D-9EDD1B1A5F13}"/>
          </ac:spMkLst>
        </pc:spChg>
        <pc:spChg chg="del">
          <ac:chgData name="Shay Axelrod" userId="310b0d24785f8b3b" providerId="LiveId" clId="{7F4DFF95-729F-4F19-AF4E-8410B55E10BB}" dt="2020-06-17T12:03:34.993" v="4890" actId="478"/>
          <ac:spMkLst>
            <pc:docMk/>
            <pc:sldMk cId="3473474100" sldId="271"/>
            <ac:spMk id="24" creationId="{3A083D7E-7D2E-4C79-B59F-A7EA5BD549C7}"/>
          </ac:spMkLst>
        </pc:spChg>
        <pc:spChg chg="del mod">
          <ac:chgData name="Shay Axelrod" userId="310b0d24785f8b3b" providerId="LiveId" clId="{7F4DFF95-729F-4F19-AF4E-8410B55E10BB}" dt="2020-06-21T10:06:46.950" v="7839" actId="478"/>
          <ac:spMkLst>
            <pc:docMk/>
            <pc:sldMk cId="3473474100" sldId="271"/>
            <ac:spMk id="24" creationId="{7D57BAE7-2DC4-4139-BC4E-8EE78C2F3F94}"/>
          </ac:spMkLst>
        </pc:spChg>
        <pc:spChg chg="del mod">
          <ac:chgData name="Shay Axelrod" userId="310b0d24785f8b3b" providerId="LiveId" clId="{7F4DFF95-729F-4F19-AF4E-8410B55E10BB}" dt="2020-06-21T10:06:48.560" v="7840" actId="478"/>
          <ac:spMkLst>
            <pc:docMk/>
            <pc:sldMk cId="3473474100" sldId="271"/>
            <ac:spMk id="25" creationId="{15437378-A57B-42B9-97AD-509E4F036C29}"/>
          </ac:spMkLst>
        </pc:spChg>
        <pc:spChg chg="add mod">
          <ac:chgData name="Shay Axelrod" userId="310b0d24785f8b3b" providerId="LiveId" clId="{7F4DFF95-729F-4F19-AF4E-8410B55E10BB}" dt="2020-06-17T13:05:21.266" v="5461" actId="164"/>
          <ac:spMkLst>
            <pc:docMk/>
            <pc:sldMk cId="3473474100" sldId="271"/>
            <ac:spMk id="26" creationId="{07DD8F72-AEB4-49B3-989C-F150686F42C5}"/>
          </ac:spMkLst>
        </pc:spChg>
        <pc:spChg chg="mod topLvl">
          <ac:chgData name="Shay Axelrod" userId="310b0d24785f8b3b" providerId="LiveId" clId="{7F4DFF95-729F-4F19-AF4E-8410B55E10BB}" dt="2020-06-21T10:08:25.235" v="7888" actId="692"/>
          <ac:spMkLst>
            <pc:docMk/>
            <pc:sldMk cId="3473474100" sldId="271"/>
            <ac:spMk id="26" creationId="{16A852CC-C373-4333-8C13-3E52D8A3E82A}"/>
          </ac:spMkLst>
        </pc:spChg>
        <pc:spChg chg="add mod">
          <ac:chgData name="Shay Axelrod" userId="310b0d24785f8b3b" providerId="LiveId" clId="{7F4DFF95-729F-4F19-AF4E-8410B55E10BB}" dt="2020-06-17T13:05:21.266" v="5461" actId="164"/>
          <ac:spMkLst>
            <pc:docMk/>
            <pc:sldMk cId="3473474100" sldId="271"/>
            <ac:spMk id="27" creationId="{9972B846-B7A4-47EA-8B21-0F0E975D7B60}"/>
          </ac:spMkLst>
        </pc:spChg>
        <pc:spChg chg="add mod ord">
          <ac:chgData name="Shay Axelrod" userId="310b0d24785f8b3b" providerId="LiveId" clId="{7F4DFF95-729F-4F19-AF4E-8410B55E10BB}" dt="2020-06-21T10:11:26.369" v="7928" actId="167"/>
          <ac:spMkLst>
            <pc:docMk/>
            <pc:sldMk cId="3473474100" sldId="271"/>
            <ac:spMk id="28" creationId="{5DF6EE47-F500-48A9-8AF3-44D85EB1E67B}"/>
          </ac:spMkLst>
        </pc:spChg>
        <pc:spChg chg="add mod">
          <ac:chgData name="Shay Axelrod" userId="310b0d24785f8b3b" providerId="LiveId" clId="{7F4DFF95-729F-4F19-AF4E-8410B55E10BB}" dt="2020-06-17T13:05:21.266" v="5461" actId="164"/>
          <ac:spMkLst>
            <pc:docMk/>
            <pc:sldMk cId="3473474100" sldId="271"/>
            <ac:spMk id="28" creationId="{D6D607C4-77A3-4CF8-98EE-17A63227945A}"/>
          </ac:spMkLst>
        </pc:spChg>
        <pc:spChg chg="mod">
          <ac:chgData name="Shay Axelrod" userId="310b0d24785f8b3b" providerId="LiveId" clId="{7F4DFF95-729F-4F19-AF4E-8410B55E10BB}" dt="2020-06-17T13:18:10.809" v="6248"/>
          <ac:spMkLst>
            <pc:docMk/>
            <pc:sldMk cId="3473474100" sldId="271"/>
            <ac:spMk id="31" creationId="{93206216-44C1-4CDE-9AC7-4BB52366DDE9}"/>
          </ac:spMkLst>
        </pc:spChg>
        <pc:spChg chg="mod">
          <ac:chgData name="Shay Axelrod" userId="310b0d24785f8b3b" providerId="LiveId" clId="{7F4DFF95-729F-4F19-AF4E-8410B55E10BB}" dt="2020-06-17T13:28:37.962" v="6385" actId="207"/>
          <ac:spMkLst>
            <pc:docMk/>
            <pc:sldMk cId="3473474100" sldId="271"/>
            <ac:spMk id="32" creationId="{A5054FFF-70B7-4651-993C-72AA3A67BBDE}"/>
          </ac:spMkLst>
        </pc:spChg>
        <pc:spChg chg="mod">
          <ac:chgData name="Shay Axelrod" userId="310b0d24785f8b3b" providerId="LiveId" clId="{7F4DFF95-729F-4F19-AF4E-8410B55E10BB}" dt="2020-06-21T10:05:17.735" v="7830" actId="20577"/>
          <ac:spMkLst>
            <pc:docMk/>
            <pc:sldMk cId="3473474100" sldId="271"/>
            <ac:spMk id="33" creationId="{0ED3CDBC-84F5-44E4-B18B-615E844F80D2}"/>
          </ac:spMkLst>
        </pc:spChg>
        <pc:grpChg chg="add del mod">
          <ac:chgData name="Shay Axelrod" userId="310b0d24785f8b3b" providerId="LiveId" clId="{7F4DFF95-729F-4F19-AF4E-8410B55E10BB}" dt="2020-06-21T10:06:39.600" v="7836" actId="165"/>
          <ac:grpSpMkLst>
            <pc:docMk/>
            <pc:sldMk cId="3473474100" sldId="271"/>
            <ac:grpSpMk id="9" creationId="{CC0EC809-88C9-480D-B5F1-0F24DA046411}"/>
          </ac:grpSpMkLst>
        </pc:grpChg>
        <pc:grpChg chg="mod topLvl">
          <ac:chgData name="Shay Axelrod" userId="310b0d24785f8b3b" providerId="LiveId" clId="{7F4DFF95-729F-4F19-AF4E-8410B55E10BB}" dt="2020-06-21T10:06:39.600" v="7836" actId="165"/>
          <ac:grpSpMkLst>
            <pc:docMk/>
            <pc:sldMk cId="3473474100" sldId="271"/>
            <ac:grpSpMk id="10" creationId="{3C4A0786-8324-4651-AC74-5223050883D2}"/>
          </ac:grpSpMkLst>
        </pc:grpChg>
        <pc:grpChg chg="mod ord topLvl">
          <ac:chgData name="Shay Axelrod" userId="310b0d24785f8b3b" providerId="LiveId" clId="{7F4DFF95-729F-4F19-AF4E-8410B55E10BB}" dt="2020-06-21T10:07:23.822" v="7851" actId="167"/>
          <ac:grpSpMkLst>
            <pc:docMk/>
            <pc:sldMk cId="3473474100" sldId="271"/>
            <ac:grpSpMk id="11" creationId="{C03F450B-2D87-4208-A035-3FE308943A52}"/>
          </ac:grpSpMkLst>
        </pc:grpChg>
        <pc:grpChg chg="del">
          <ac:chgData name="Shay Axelrod" userId="310b0d24785f8b3b" providerId="LiveId" clId="{7F4DFF95-729F-4F19-AF4E-8410B55E10BB}" dt="2020-06-17T12:03:33.389" v="4888" actId="478"/>
          <ac:grpSpMkLst>
            <pc:docMk/>
            <pc:sldMk cId="3473474100" sldId="271"/>
            <ac:grpSpMk id="20" creationId="{D5BD6673-CB85-4FB5-A131-4028F3C5B7B5}"/>
          </ac:grpSpMkLst>
        </pc:grpChg>
        <pc:grpChg chg="add del mod">
          <ac:chgData name="Shay Axelrod" userId="310b0d24785f8b3b" providerId="LiveId" clId="{7F4DFF95-729F-4F19-AF4E-8410B55E10BB}" dt="2020-06-21T10:06:49.650" v="7841" actId="478"/>
          <ac:grpSpMkLst>
            <pc:docMk/>
            <pc:sldMk cId="3473474100" sldId="271"/>
            <ac:grpSpMk id="22" creationId="{06D8CB1A-B2E1-4AF5-AC2A-9C0A9AA8D33D}"/>
          </ac:grpSpMkLst>
        </pc:grpChg>
        <pc:grpChg chg="add del mod">
          <ac:chgData name="Shay Axelrod" userId="310b0d24785f8b3b" providerId="LiveId" clId="{7F4DFF95-729F-4F19-AF4E-8410B55E10BB}" dt="2020-06-17T13:18:10.302" v="6247" actId="478"/>
          <ac:grpSpMkLst>
            <pc:docMk/>
            <pc:sldMk cId="3473474100" sldId="271"/>
            <ac:grpSpMk id="29" creationId="{B1929927-B07F-490A-B89E-E03BAB39782A}"/>
          </ac:grpSpMkLst>
        </pc:grpChg>
        <pc:grpChg chg="add del mod">
          <ac:chgData name="Shay Axelrod" userId="310b0d24785f8b3b" providerId="LiveId" clId="{7F4DFF95-729F-4F19-AF4E-8410B55E10BB}" dt="2020-06-21T10:06:30.469" v="7834" actId="478"/>
          <ac:grpSpMkLst>
            <pc:docMk/>
            <pc:sldMk cId="3473474100" sldId="271"/>
            <ac:grpSpMk id="30" creationId="{7A85EF59-1C60-465C-B489-7DD1F920FA48}"/>
          </ac:grpSpMkLst>
        </pc:grpChg>
      </pc:sldChg>
      <pc:sldChg chg="delSp add del mod">
        <pc:chgData name="Shay Axelrod" userId="310b0d24785f8b3b" providerId="LiveId" clId="{7F4DFF95-729F-4F19-AF4E-8410B55E10BB}" dt="2020-06-17T14:17:21.098" v="7826" actId="47"/>
        <pc:sldMkLst>
          <pc:docMk/>
          <pc:sldMk cId="3872780584" sldId="272"/>
        </pc:sldMkLst>
        <pc:grpChg chg="del">
          <ac:chgData name="Shay Axelrod" userId="310b0d24785f8b3b" providerId="LiveId" clId="{7F4DFF95-729F-4F19-AF4E-8410B55E10BB}" dt="2020-06-17T12:57:55.436" v="5364" actId="478"/>
          <ac:grpSpMkLst>
            <pc:docMk/>
            <pc:sldMk cId="3872780584" sldId="272"/>
            <ac:grpSpMk id="25" creationId="{B26CA9F1-E623-444E-9619-9E6A63F51C9A}"/>
          </ac:grpSpMkLst>
        </pc:grpChg>
      </pc:sldChg>
      <pc:sldChg chg="addSp delSp modSp add del mod">
        <pc:chgData name="Shay Axelrod" userId="310b0d24785f8b3b" providerId="LiveId" clId="{7F4DFF95-729F-4F19-AF4E-8410B55E10BB}" dt="2020-06-24T13:18:51.041" v="13136" actId="47"/>
        <pc:sldMkLst>
          <pc:docMk/>
          <pc:sldMk cId="84460653" sldId="273"/>
        </pc:sldMkLst>
        <pc:spChg chg="add del mod">
          <ac:chgData name="Shay Axelrod" userId="310b0d24785f8b3b" providerId="LiveId" clId="{7F4DFF95-729F-4F19-AF4E-8410B55E10BB}" dt="2020-06-17T13:07:10.764" v="5487" actId="478"/>
          <ac:spMkLst>
            <pc:docMk/>
            <pc:sldMk cId="84460653" sldId="273"/>
            <ac:spMk id="4" creationId="{33268FB5-43C4-4DD4-86F6-D27EB60E75BF}"/>
          </ac:spMkLst>
        </pc:spChg>
        <pc:spChg chg="add mod">
          <ac:chgData name="Shay Axelrod" userId="310b0d24785f8b3b" providerId="LiveId" clId="{7F4DFF95-729F-4F19-AF4E-8410B55E10BB}" dt="2020-06-17T13:12:22.671" v="5624" actId="20577"/>
          <ac:spMkLst>
            <pc:docMk/>
            <pc:sldMk cId="84460653" sldId="273"/>
            <ac:spMk id="5" creationId="{AD7A64F9-62BD-48CC-B852-2A5CB282DC09}"/>
          </ac:spMkLst>
        </pc:spChg>
        <pc:spChg chg="add mod">
          <ac:chgData name="Shay Axelrod" userId="310b0d24785f8b3b" providerId="LiveId" clId="{7F4DFF95-729F-4F19-AF4E-8410B55E10BB}" dt="2020-06-17T13:12:08.125" v="5623" actId="1038"/>
          <ac:spMkLst>
            <pc:docMk/>
            <pc:sldMk cId="84460653" sldId="273"/>
            <ac:spMk id="6" creationId="{811ADB10-3DF4-4B25-9DAB-9C5157617027}"/>
          </ac:spMkLst>
        </pc:spChg>
        <pc:spChg chg="add mod">
          <ac:chgData name="Shay Axelrod" userId="310b0d24785f8b3b" providerId="LiveId" clId="{7F4DFF95-729F-4F19-AF4E-8410B55E10BB}" dt="2020-06-21T10:06:26.875" v="7833" actId="164"/>
          <ac:spMkLst>
            <pc:docMk/>
            <pc:sldMk cId="84460653" sldId="273"/>
            <ac:spMk id="10" creationId="{5474F2E1-2CD5-45B1-9B0D-9CF7D2CC4E9D}"/>
          </ac:spMkLst>
        </pc:spChg>
        <pc:spChg chg="add mod">
          <ac:chgData name="Shay Axelrod" userId="310b0d24785f8b3b" providerId="LiveId" clId="{7F4DFF95-729F-4F19-AF4E-8410B55E10BB}" dt="2020-06-17T13:11:44.487" v="5618" actId="403"/>
          <ac:spMkLst>
            <pc:docMk/>
            <pc:sldMk cId="84460653" sldId="273"/>
            <ac:spMk id="11" creationId="{1FE9344D-0AD2-46CB-9A7D-0380859F9FF3}"/>
          </ac:spMkLst>
        </pc:spChg>
        <pc:spChg chg="add mod">
          <ac:chgData name="Shay Axelrod" userId="310b0d24785f8b3b" providerId="LiveId" clId="{7F4DFF95-729F-4F19-AF4E-8410B55E10BB}" dt="2020-06-17T13:11:44.487" v="5618" actId="403"/>
          <ac:spMkLst>
            <pc:docMk/>
            <pc:sldMk cId="84460653" sldId="273"/>
            <ac:spMk id="12" creationId="{957EA779-0969-4816-9B97-711B413B8301}"/>
          </ac:spMkLst>
        </pc:spChg>
        <pc:spChg chg="mod">
          <ac:chgData name="Shay Axelrod" userId="310b0d24785f8b3b" providerId="LiveId" clId="{7F4DFF95-729F-4F19-AF4E-8410B55E10BB}" dt="2020-06-22T16:44:29.693" v="11748" actId="20577"/>
          <ac:spMkLst>
            <pc:docMk/>
            <pc:sldMk cId="84460653" sldId="273"/>
            <ac:spMk id="13" creationId="{B6140E8B-6C9A-4904-BCB1-1F75FD77EE8A}"/>
          </ac:spMkLst>
        </pc:spChg>
        <pc:spChg chg="add mod">
          <ac:chgData name="Shay Axelrod" userId="310b0d24785f8b3b" providerId="LiveId" clId="{7F4DFF95-729F-4F19-AF4E-8410B55E10BB}" dt="2020-06-21T10:06:26.875" v="7833" actId="164"/>
          <ac:spMkLst>
            <pc:docMk/>
            <pc:sldMk cId="84460653" sldId="273"/>
            <ac:spMk id="14" creationId="{9D794B45-72EA-4555-93BB-D3926A6D36DA}"/>
          </ac:spMkLst>
        </pc:spChg>
        <pc:spChg chg="add del mod">
          <ac:chgData name="Shay Axelrod" userId="310b0d24785f8b3b" providerId="LiveId" clId="{7F4DFF95-729F-4F19-AF4E-8410B55E10BB}" dt="2020-06-17T13:13:25.927" v="5641" actId="478"/>
          <ac:spMkLst>
            <pc:docMk/>
            <pc:sldMk cId="84460653" sldId="273"/>
            <ac:spMk id="15" creationId="{46DAA721-9DA9-4977-A529-06BB4B82FE6E}"/>
          </ac:spMkLst>
        </pc:spChg>
        <pc:spChg chg="add mod">
          <ac:chgData name="Shay Axelrod" userId="310b0d24785f8b3b" providerId="LiveId" clId="{7F4DFF95-729F-4F19-AF4E-8410B55E10BB}" dt="2020-06-17T13:10:46.951" v="5598"/>
          <ac:spMkLst>
            <pc:docMk/>
            <pc:sldMk cId="84460653" sldId="273"/>
            <ac:spMk id="16" creationId="{1D6F35A0-3C12-4817-959F-920BC184EDA5}"/>
          </ac:spMkLst>
        </pc:spChg>
        <pc:spChg chg="add del mod">
          <ac:chgData name="Shay Axelrod" userId="310b0d24785f8b3b" providerId="LiveId" clId="{7F4DFF95-729F-4F19-AF4E-8410B55E10BB}" dt="2020-06-17T13:24:25.287" v="6381" actId="478"/>
          <ac:spMkLst>
            <pc:docMk/>
            <pc:sldMk cId="84460653" sldId="273"/>
            <ac:spMk id="17" creationId="{FD688551-ECCC-4794-A65E-FC7A6BF4BF09}"/>
          </ac:spMkLst>
        </pc:spChg>
        <pc:spChg chg="add del">
          <ac:chgData name="Shay Axelrod" userId="310b0d24785f8b3b" providerId="LiveId" clId="{7F4DFF95-729F-4F19-AF4E-8410B55E10BB}" dt="2020-06-17T13:10:46.361" v="5597" actId="22"/>
          <ac:spMkLst>
            <pc:docMk/>
            <pc:sldMk cId="84460653" sldId="273"/>
            <ac:spMk id="18" creationId="{E9450ACF-5985-483F-8758-37618DCC5820}"/>
          </ac:spMkLst>
        </pc:spChg>
        <pc:spChg chg="add mod">
          <ac:chgData name="Shay Axelrod" userId="310b0d24785f8b3b" providerId="LiveId" clId="{7F4DFF95-729F-4F19-AF4E-8410B55E10BB}" dt="2020-06-17T13:29:22.669" v="6408" actId="1076"/>
          <ac:spMkLst>
            <pc:docMk/>
            <pc:sldMk cId="84460653" sldId="273"/>
            <ac:spMk id="20" creationId="{71571409-71F8-4F43-AF97-F1E99A86A0A8}"/>
          </ac:spMkLst>
        </pc:spChg>
        <pc:spChg chg="add del mod">
          <ac:chgData name="Shay Axelrod" userId="310b0d24785f8b3b" providerId="LiveId" clId="{7F4DFF95-729F-4F19-AF4E-8410B55E10BB}" dt="2020-06-17T13:18:15.863" v="6249" actId="478"/>
          <ac:spMkLst>
            <pc:docMk/>
            <pc:sldMk cId="84460653" sldId="273"/>
            <ac:spMk id="24" creationId="{BC680780-B437-45DD-A357-9A9561FF9922}"/>
          </ac:spMkLst>
        </pc:spChg>
        <pc:spChg chg="add del mod">
          <ac:chgData name="Shay Axelrod" userId="310b0d24785f8b3b" providerId="LiveId" clId="{7F4DFF95-729F-4F19-AF4E-8410B55E10BB}" dt="2020-06-17T13:13:22.522" v="5640" actId="478"/>
          <ac:spMkLst>
            <pc:docMk/>
            <pc:sldMk cId="84460653" sldId="273"/>
            <ac:spMk id="25" creationId="{11B5FD17-6B07-4284-B873-EB90EBA00CDC}"/>
          </ac:spMkLst>
        </pc:spChg>
        <pc:spChg chg="mod topLvl">
          <ac:chgData name="Shay Axelrod" userId="310b0d24785f8b3b" providerId="LiveId" clId="{7F4DFF95-729F-4F19-AF4E-8410B55E10BB}" dt="2020-06-17T13:10:46.951" v="5598"/>
          <ac:spMkLst>
            <pc:docMk/>
            <pc:sldMk cId="84460653" sldId="273"/>
            <ac:spMk id="26" creationId="{07DD8F72-AEB4-49B3-989C-F150686F42C5}"/>
          </ac:spMkLst>
        </pc:spChg>
        <pc:spChg chg="mod topLvl">
          <ac:chgData name="Shay Axelrod" userId="310b0d24785f8b3b" providerId="LiveId" clId="{7F4DFF95-729F-4F19-AF4E-8410B55E10BB}" dt="2020-06-17T13:24:07.951" v="6375" actId="207"/>
          <ac:spMkLst>
            <pc:docMk/>
            <pc:sldMk cId="84460653" sldId="273"/>
            <ac:spMk id="27" creationId="{9972B846-B7A4-47EA-8B21-0F0E975D7B60}"/>
          </ac:spMkLst>
        </pc:spChg>
        <pc:spChg chg="mod topLvl">
          <ac:chgData name="Shay Axelrod" userId="310b0d24785f8b3b" providerId="LiveId" clId="{7F4DFF95-729F-4F19-AF4E-8410B55E10BB}" dt="2020-06-21T10:05:23.980" v="7831" actId="21"/>
          <ac:spMkLst>
            <pc:docMk/>
            <pc:sldMk cId="84460653" sldId="273"/>
            <ac:spMk id="28" creationId="{D6D607C4-77A3-4CF8-98EE-17A63227945A}"/>
          </ac:spMkLst>
        </pc:spChg>
        <pc:grpChg chg="add mod">
          <ac:chgData name="Shay Axelrod" userId="310b0d24785f8b3b" providerId="LiveId" clId="{7F4DFF95-729F-4F19-AF4E-8410B55E10BB}" dt="2020-06-21T10:06:26.875" v="7833" actId="164"/>
          <ac:grpSpMkLst>
            <pc:docMk/>
            <pc:sldMk cId="84460653" sldId="273"/>
            <ac:grpSpMk id="4" creationId="{DA6376E7-C0F6-4718-A197-4E902BAB3B76}"/>
          </ac:grpSpMkLst>
        </pc:grpChg>
        <pc:grpChg chg="add mod">
          <ac:chgData name="Shay Axelrod" userId="310b0d24785f8b3b" providerId="LiveId" clId="{7F4DFF95-729F-4F19-AF4E-8410B55E10BB}" dt="2020-06-21T10:06:26.875" v="7833" actId="164"/>
          <ac:grpSpMkLst>
            <pc:docMk/>
            <pc:sldMk cId="84460653" sldId="273"/>
            <ac:grpSpMk id="7" creationId="{DC72DB2F-7DA9-4637-A4EE-E0C9494084BE}"/>
          </ac:grpSpMkLst>
        </pc:grpChg>
        <pc:grpChg chg="add mod">
          <ac:chgData name="Shay Axelrod" userId="310b0d24785f8b3b" providerId="LiveId" clId="{7F4DFF95-729F-4F19-AF4E-8410B55E10BB}" dt="2020-06-21T10:06:26.875" v="7833" actId="164"/>
          <ac:grpSpMkLst>
            <pc:docMk/>
            <pc:sldMk cId="84460653" sldId="273"/>
            <ac:grpSpMk id="8" creationId="{14C7C790-CA0E-42D6-9B3A-3A95EF62889B}"/>
          </ac:grpSpMkLst>
        </pc:grpChg>
        <pc:grpChg chg="del">
          <ac:chgData name="Shay Axelrod" userId="310b0d24785f8b3b" providerId="LiveId" clId="{7F4DFF95-729F-4F19-AF4E-8410B55E10BB}" dt="2020-06-17T13:05:48.203" v="5465" actId="165"/>
          <ac:grpSpMkLst>
            <pc:docMk/>
            <pc:sldMk cId="84460653" sldId="273"/>
            <ac:grpSpMk id="29" creationId="{B1929927-B07F-490A-B89E-E03BAB39782A}"/>
          </ac:grpSpMkLst>
        </pc:grpChg>
      </pc:sldChg>
      <pc:sldChg chg="addSp delSp modSp add del mod">
        <pc:chgData name="Shay Axelrod" userId="310b0d24785f8b3b" providerId="LiveId" clId="{7F4DFF95-729F-4F19-AF4E-8410B55E10BB}" dt="2020-06-24T13:25:28.555" v="13186" actId="47"/>
        <pc:sldMkLst>
          <pc:docMk/>
          <pc:sldMk cId="2442783234" sldId="274"/>
        </pc:sldMkLst>
        <pc:spChg chg="add mod">
          <ac:chgData name="Shay Axelrod" userId="310b0d24785f8b3b" providerId="LiveId" clId="{7F4DFF95-729F-4F19-AF4E-8410B55E10BB}" dt="2020-06-17T13:36:41.199" v="6804" actId="20577"/>
          <ac:spMkLst>
            <pc:docMk/>
            <pc:sldMk cId="2442783234" sldId="274"/>
            <ac:spMk id="4" creationId="{F71FB979-2368-4626-BB4D-E7E184659990}"/>
          </ac:spMkLst>
        </pc:spChg>
        <pc:spChg chg="add">
          <ac:chgData name="Shay Axelrod" userId="310b0d24785f8b3b" providerId="LiveId" clId="{7F4DFF95-729F-4F19-AF4E-8410B55E10BB}" dt="2020-06-21T10:00:20.282" v="7829" actId="22"/>
          <ac:spMkLst>
            <pc:docMk/>
            <pc:sldMk cId="2442783234" sldId="274"/>
            <ac:spMk id="5" creationId="{27E3F38D-06E5-4DC2-B836-2E84CA881EC7}"/>
          </ac:spMkLst>
        </pc:spChg>
        <pc:spChg chg="add del mod">
          <ac:chgData name="Shay Axelrod" userId="310b0d24785f8b3b" providerId="LiveId" clId="{7F4DFF95-729F-4F19-AF4E-8410B55E10BB}" dt="2020-06-17T13:37:25.602" v="6822" actId="478"/>
          <ac:spMkLst>
            <pc:docMk/>
            <pc:sldMk cId="2442783234" sldId="274"/>
            <ac:spMk id="13" creationId="{D5E53CA9-0CDD-45F9-9E9E-ACDC64052B9B}"/>
          </ac:spMkLst>
        </pc:spChg>
        <pc:spChg chg="del">
          <ac:chgData name="Shay Axelrod" userId="310b0d24785f8b3b" providerId="LiveId" clId="{7F4DFF95-729F-4F19-AF4E-8410B55E10BB}" dt="2020-06-17T13:30:55.357" v="6412" actId="478"/>
          <ac:spMkLst>
            <pc:docMk/>
            <pc:sldMk cId="2442783234" sldId="274"/>
            <ac:spMk id="21" creationId="{AD1AD36F-AAFD-42D1-A4D8-0A6D4634500B}"/>
          </ac:spMkLst>
        </pc:spChg>
        <pc:spChg chg="add mod">
          <ac:chgData name="Shay Axelrod" userId="310b0d24785f8b3b" providerId="LiveId" clId="{7F4DFF95-729F-4F19-AF4E-8410B55E10BB}" dt="2020-06-17T13:45:15.594" v="6956" actId="164"/>
          <ac:spMkLst>
            <pc:docMk/>
            <pc:sldMk cId="2442783234" sldId="274"/>
            <ac:spMk id="23" creationId="{C3843FB8-00A3-4FB2-9337-4193A792AFDD}"/>
          </ac:spMkLst>
        </pc:spChg>
        <pc:spChg chg="add mod">
          <ac:chgData name="Shay Axelrod" userId="310b0d24785f8b3b" providerId="LiveId" clId="{7F4DFF95-729F-4F19-AF4E-8410B55E10BB}" dt="2020-06-17T13:47:59.100" v="6994" actId="207"/>
          <ac:spMkLst>
            <pc:docMk/>
            <pc:sldMk cId="2442783234" sldId="274"/>
            <ac:spMk id="24" creationId="{BA918B31-B1AA-4A02-85A4-D450D421B159}"/>
          </ac:spMkLst>
        </pc:spChg>
        <pc:spChg chg="add del mod">
          <ac:chgData name="Shay Axelrod" userId="310b0d24785f8b3b" providerId="LiveId" clId="{7F4DFF95-729F-4F19-AF4E-8410B55E10BB}" dt="2020-06-17T13:43:59.262" v="6880" actId="478"/>
          <ac:spMkLst>
            <pc:docMk/>
            <pc:sldMk cId="2442783234" sldId="274"/>
            <ac:spMk id="25" creationId="{2B70D28E-0B2D-4208-9E65-A1B31542A958}"/>
          </ac:spMkLst>
        </pc:spChg>
        <pc:spChg chg="add mod">
          <ac:chgData name="Shay Axelrod" userId="310b0d24785f8b3b" providerId="LiveId" clId="{7F4DFF95-729F-4F19-AF4E-8410B55E10BB}" dt="2020-06-17T13:45:15.594" v="6956" actId="164"/>
          <ac:spMkLst>
            <pc:docMk/>
            <pc:sldMk cId="2442783234" sldId="274"/>
            <ac:spMk id="26" creationId="{D872BE61-22F0-48D6-A4E4-6183FF0F44A5}"/>
          </ac:spMkLst>
        </pc:spChg>
        <pc:spChg chg="add mod">
          <ac:chgData name="Shay Axelrod" userId="310b0d24785f8b3b" providerId="LiveId" clId="{7F4DFF95-729F-4F19-AF4E-8410B55E10BB}" dt="2020-06-17T13:47:06.576" v="6989" actId="164"/>
          <ac:spMkLst>
            <pc:docMk/>
            <pc:sldMk cId="2442783234" sldId="274"/>
            <ac:spMk id="28" creationId="{99356006-58E4-40E1-9BB4-D69769D66FEF}"/>
          </ac:spMkLst>
        </pc:spChg>
        <pc:spChg chg="add del mod">
          <ac:chgData name="Shay Axelrod" userId="310b0d24785f8b3b" providerId="LiveId" clId="{7F4DFF95-729F-4F19-AF4E-8410B55E10BB}" dt="2020-06-17T13:46:53.483" v="6985" actId="478"/>
          <ac:spMkLst>
            <pc:docMk/>
            <pc:sldMk cId="2442783234" sldId="274"/>
            <ac:spMk id="29" creationId="{63334E3B-5314-422B-B7E6-88DF84584034}"/>
          </ac:spMkLst>
        </pc:spChg>
        <pc:spChg chg="add mod">
          <ac:chgData name="Shay Axelrod" userId="310b0d24785f8b3b" providerId="LiveId" clId="{7F4DFF95-729F-4F19-AF4E-8410B55E10BB}" dt="2020-06-17T13:47:37.256" v="6992" actId="164"/>
          <ac:spMkLst>
            <pc:docMk/>
            <pc:sldMk cId="2442783234" sldId="274"/>
            <ac:spMk id="34" creationId="{F230E742-2A0C-4703-9E18-5E945552FB15}"/>
          </ac:spMkLst>
        </pc:spChg>
        <pc:grpChg chg="del">
          <ac:chgData name="Shay Axelrod" userId="310b0d24785f8b3b" providerId="LiveId" clId="{7F4DFF95-729F-4F19-AF4E-8410B55E10BB}" dt="2020-06-17T13:30:58.708" v="6413" actId="478"/>
          <ac:grpSpMkLst>
            <pc:docMk/>
            <pc:sldMk cId="2442783234" sldId="274"/>
            <ac:grpSpMk id="20" creationId="{D5BD6673-CB85-4FB5-A131-4028F3C5B7B5}"/>
          </ac:grpSpMkLst>
        </pc:grpChg>
        <pc:grpChg chg="add mod">
          <ac:chgData name="Shay Axelrod" userId="310b0d24785f8b3b" providerId="LiveId" clId="{7F4DFF95-729F-4F19-AF4E-8410B55E10BB}" dt="2020-06-17T13:47:37.256" v="6992" actId="164"/>
          <ac:grpSpMkLst>
            <pc:docMk/>
            <pc:sldMk cId="2442783234" sldId="274"/>
            <ac:grpSpMk id="27" creationId="{E22B81E6-5F6E-44E8-BE1B-360B63DBA7DA}"/>
          </ac:grpSpMkLst>
        </pc:grpChg>
        <pc:grpChg chg="add mod">
          <ac:chgData name="Shay Axelrod" userId="310b0d24785f8b3b" providerId="LiveId" clId="{7F4DFF95-729F-4F19-AF4E-8410B55E10BB}" dt="2020-06-17T13:47:37.256" v="6992" actId="164"/>
          <ac:grpSpMkLst>
            <pc:docMk/>
            <pc:sldMk cId="2442783234" sldId="274"/>
            <ac:grpSpMk id="32" creationId="{76851606-9DED-4F62-93C6-976181C3DA5E}"/>
          </ac:grpSpMkLst>
        </pc:grpChg>
        <pc:grpChg chg="add mod">
          <ac:chgData name="Shay Axelrod" userId="310b0d24785f8b3b" providerId="LiveId" clId="{7F4DFF95-729F-4F19-AF4E-8410B55E10BB}" dt="2020-06-17T13:47:41.984" v="6993" actId="12788"/>
          <ac:grpSpMkLst>
            <pc:docMk/>
            <pc:sldMk cId="2442783234" sldId="274"/>
            <ac:grpSpMk id="35" creationId="{34678A24-F37A-42F0-9A8F-24F732B2472A}"/>
          </ac:grpSpMkLst>
        </pc:grpChg>
        <pc:picChg chg="add mod">
          <ac:chgData name="Shay Axelrod" userId="310b0d24785f8b3b" providerId="LiveId" clId="{7F4DFF95-729F-4F19-AF4E-8410B55E10BB}" dt="2020-06-17T13:47:06.576" v="6989" actId="164"/>
          <ac:picMkLst>
            <pc:docMk/>
            <pc:sldMk cId="2442783234" sldId="274"/>
            <ac:picMk id="31" creationId="{CA006474-5803-4E45-A245-9496479F7019}"/>
          </ac:picMkLst>
        </pc:picChg>
      </pc:sldChg>
      <pc:sldChg chg="addSp delSp modSp add del mod">
        <pc:chgData name="Shay Axelrod" userId="310b0d24785f8b3b" providerId="LiveId" clId="{7F4DFF95-729F-4F19-AF4E-8410B55E10BB}" dt="2020-06-24T13:25:56.031" v="13192" actId="47"/>
        <pc:sldMkLst>
          <pc:docMk/>
          <pc:sldMk cId="508265634" sldId="275"/>
        </pc:sldMkLst>
        <pc:spChg chg="mod">
          <ac:chgData name="Shay Axelrod" userId="310b0d24785f8b3b" providerId="LiveId" clId="{7F4DFF95-729F-4F19-AF4E-8410B55E10BB}" dt="2020-06-17T13:49:33.010" v="7017" actId="20577"/>
          <ac:spMkLst>
            <pc:docMk/>
            <pc:sldMk cId="508265634" sldId="275"/>
            <ac:spMk id="3" creationId="{4AB294C2-C183-437A-BF13-FB8647E9B6F1}"/>
          </ac:spMkLst>
        </pc:spChg>
        <pc:spChg chg="del">
          <ac:chgData name="Shay Axelrod" userId="310b0d24785f8b3b" providerId="LiveId" clId="{7F4DFF95-729F-4F19-AF4E-8410B55E10BB}" dt="2020-06-17T13:49:35.599" v="7018" actId="478"/>
          <ac:spMkLst>
            <pc:docMk/>
            <pc:sldMk cId="508265634" sldId="275"/>
            <ac:spMk id="4" creationId="{F71FB979-2368-4626-BB4D-E7E184659990}"/>
          </ac:spMkLst>
        </pc:spChg>
        <pc:grpChg chg="del">
          <ac:chgData name="Shay Axelrod" userId="310b0d24785f8b3b" providerId="LiveId" clId="{7F4DFF95-729F-4F19-AF4E-8410B55E10BB}" dt="2020-06-17T13:49:36.871" v="7019" actId="478"/>
          <ac:grpSpMkLst>
            <pc:docMk/>
            <pc:sldMk cId="508265634" sldId="275"/>
            <ac:grpSpMk id="35" creationId="{34678A24-F37A-42F0-9A8F-24F732B2472A}"/>
          </ac:grpSpMkLst>
        </pc:grpChg>
        <pc:picChg chg="add mod">
          <ac:chgData name="Shay Axelrod" userId="310b0d24785f8b3b" providerId="LiveId" clId="{7F4DFF95-729F-4F19-AF4E-8410B55E10BB}" dt="2020-06-24T11:37:26.004" v="12077" actId="12788"/>
          <ac:picMkLst>
            <pc:docMk/>
            <pc:sldMk cId="508265634" sldId="275"/>
            <ac:picMk id="14" creationId="{8EA8A8F9-37B4-4812-85C5-52B569B9AC1F}"/>
          </ac:picMkLst>
        </pc:picChg>
      </pc:sldChg>
      <pc:sldChg chg="addSp delSp modSp add del mod">
        <pc:chgData name="Shay Axelrod" userId="310b0d24785f8b3b" providerId="LiveId" clId="{7F4DFF95-729F-4F19-AF4E-8410B55E10BB}" dt="2020-06-24T13:27:24.348" v="13196" actId="47"/>
        <pc:sldMkLst>
          <pc:docMk/>
          <pc:sldMk cId="3100433024" sldId="276"/>
        </pc:sldMkLst>
        <pc:spChg chg="mod">
          <ac:chgData name="Shay Axelrod" userId="310b0d24785f8b3b" providerId="LiveId" clId="{7F4DFF95-729F-4F19-AF4E-8410B55E10BB}" dt="2020-06-17T13:51:49.274" v="7032" actId="20577"/>
          <ac:spMkLst>
            <pc:docMk/>
            <pc:sldMk cId="3100433024" sldId="276"/>
            <ac:spMk id="3" creationId="{4AB294C2-C183-437A-BF13-FB8647E9B6F1}"/>
          </ac:spMkLst>
        </pc:spChg>
        <pc:grpChg chg="add del mod">
          <ac:chgData name="Shay Axelrod" userId="310b0d24785f8b3b" providerId="LiveId" clId="{7F4DFF95-729F-4F19-AF4E-8410B55E10BB}" dt="2020-06-24T11:39:41.327" v="12126" actId="165"/>
          <ac:grpSpMkLst>
            <pc:docMk/>
            <pc:sldMk cId="3100433024" sldId="276"/>
            <ac:grpSpMk id="12" creationId="{13887A1B-82B6-4AEB-8DD1-13185758B12B}"/>
          </ac:grpSpMkLst>
        </pc:grpChg>
        <pc:grpChg chg="add mod ord">
          <ac:chgData name="Shay Axelrod" userId="310b0d24785f8b3b" providerId="LiveId" clId="{7F4DFF95-729F-4F19-AF4E-8410B55E10BB}" dt="2020-06-24T11:40:17.258" v="12142" actId="164"/>
          <ac:grpSpMkLst>
            <pc:docMk/>
            <pc:sldMk cId="3100433024" sldId="276"/>
            <ac:grpSpMk id="16" creationId="{581D7B78-DF82-4624-B49D-538942BBF0DE}"/>
          </ac:grpSpMkLst>
        </pc:grpChg>
        <pc:grpChg chg="add mod">
          <ac:chgData name="Shay Axelrod" userId="310b0d24785f8b3b" providerId="LiveId" clId="{7F4DFF95-729F-4F19-AF4E-8410B55E10BB}" dt="2020-06-24T11:40:33.113" v="12152" actId="1038"/>
          <ac:grpSpMkLst>
            <pc:docMk/>
            <pc:sldMk cId="3100433024" sldId="276"/>
            <ac:grpSpMk id="17" creationId="{A522C6F8-9F3F-452D-9CA6-EF5FA5932984}"/>
          </ac:grpSpMkLst>
        </pc:grpChg>
        <pc:picChg chg="add mod topLvl modCrop">
          <ac:chgData name="Shay Axelrod" userId="310b0d24785f8b3b" providerId="LiveId" clId="{7F4DFF95-729F-4F19-AF4E-8410B55E10BB}" dt="2020-06-24T11:40:17.258" v="12142" actId="164"/>
          <ac:picMkLst>
            <pc:docMk/>
            <pc:sldMk cId="3100433024" sldId="276"/>
            <ac:picMk id="5" creationId="{CED7092C-4F41-45BB-9598-0A2907690A01}"/>
          </ac:picMkLst>
        </pc:picChg>
        <pc:picChg chg="add del mod">
          <ac:chgData name="Shay Axelrod" userId="310b0d24785f8b3b" providerId="LiveId" clId="{7F4DFF95-729F-4F19-AF4E-8410B55E10BB}" dt="2020-06-24T11:38:34.219" v="12092" actId="478"/>
          <ac:picMkLst>
            <pc:docMk/>
            <pc:sldMk cId="3100433024" sldId="276"/>
            <ac:picMk id="7" creationId="{6FE826D5-2E36-4F1F-99E1-D32B61852FFC}"/>
          </ac:picMkLst>
        </pc:picChg>
        <pc:picChg chg="add mod topLvl">
          <ac:chgData name="Shay Axelrod" userId="310b0d24785f8b3b" providerId="LiveId" clId="{7F4DFF95-729F-4F19-AF4E-8410B55E10BB}" dt="2020-06-24T11:39:44.313" v="12127" actId="164"/>
          <ac:picMkLst>
            <pc:docMk/>
            <pc:sldMk cId="3100433024" sldId="276"/>
            <ac:picMk id="9" creationId="{DBAD76AE-B12F-447A-BCA1-1197FEAB6F76}"/>
          </ac:picMkLst>
        </pc:picChg>
        <pc:picChg chg="add mod ord topLvl">
          <ac:chgData name="Shay Axelrod" userId="310b0d24785f8b3b" providerId="LiveId" clId="{7F4DFF95-729F-4F19-AF4E-8410B55E10BB}" dt="2020-06-24T11:39:44.313" v="12127" actId="164"/>
          <ac:picMkLst>
            <pc:docMk/>
            <pc:sldMk cId="3100433024" sldId="276"/>
            <ac:picMk id="11" creationId="{C455294E-23AC-4C97-BECD-739A3B838BB3}"/>
          </ac:picMkLst>
        </pc:picChg>
        <pc:picChg chg="add del">
          <ac:chgData name="Shay Axelrod" userId="310b0d24785f8b3b" providerId="LiveId" clId="{7F4DFF95-729F-4F19-AF4E-8410B55E10BB}" dt="2020-06-24T11:37:31.437" v="12078" actId="478"/>
          <ac:picMkLst>
            <pc:docMk/>
            <pc:sldMk cId="3100433024" sldId="276"/>
            <ac:picMk id="14" creationId="{8EA8A8F9-37B4-4812-85C5-52B569B9AC1F}"/>
          </ac:picMkLst>
        </pc:picChg>
        <pc:picChg chg="add mod modCrop">
          <ac:chgData name="Shay Axelrod" userId="310b0d24785f8b3b" providerId="LiveId" clId="{7F4DFF95-729F-4F19-AF4E-8410B55E10BB}" dt="2020-06-24T11:40:17.258" v="12142" actId="164"/>
          <ac:picMkLst>
            <pc:docMk/>
            <pc:sldMk cId="3100433024" sldId="276"/>
            <ac:picMk id="15" creationId="{729F9183-1E58-42F4-879A-E4F9600FBC7B}"/>
          </ac:picMkLst>
        </pc:picChg>
      </pc:sldChg>
      <pc:sldChg chg="addSp delSp modSp add del mod">
        <pc:chgData name="Shay Axelrod" userId="310b0d24785f8b3b" providerId="LiveId" clId="{7F4DFF95-729F-4F19-AF4E-8410B55E10BB}" dt="2020-06-24T13:29:47.237" v="13207" actId="47"/>
        <pc:sldMkLst>
          <pc:docMk/>
          <pc:sldMk cId="2721608223" sldId="277"/>
        </pc:sldMkLst>
        <pc:spChg chg="mod">
          <ac:chgData name="Shay Axelrod" userId="310b0d24785f8b3b" providerId="LiveId" clId="{7F4DFF95-729F-4F19-AF4E-8410B55E10BB}" dt="2020-06-17T13:52:34.571" v="7084" actId="20577"/>
          <ac:spMkLst>
            <pc:docMk/>
            <pc:sldMk cId="2721608223" sldId="277"/>
            <ac:spMk id="3" creationId="{4AB294C2-C183-437A-BF13-FB8647E9B6F1}"/>
          </ac:spMkLst>
        </pc:spChg>
        <pc:grpChg chg="add mod">
          <ac:chgData name="Shay Axelrod" userId="310b0d24785f8b3b" providerId="LiveId" clId="{7F4DFF95-729F-4F19-AF4E-8410B55E10BB}" dt="2020-06-21T11:37:25.336" v="10726" actId="14826"/>
          <ac:grpSpMkLst>
            <pc:docMk/>
            <pc:sldMk cId="2721608223" sldId="277"/>
            <ac:grpSpMk id="5" creationId="{66E3A7C0-EDD8-4374-A1D0-7CEE395B74B3}"/>
          </ac:grpSpMkLst>
        </pc:grpChg>
        <pc:picChg chg="add mod ord">
          <ac:chgData name="Shay Axelrod" userId="310b0d24785f8b3b" providerId="LiveId" clId="{7F4DFF95-729F-4F19-AF4E-8410B55E10BB}" dt="2020-06-24T11:41:21.541" v="12194" actId="1038"/>
          <ac:picMkLst>
            <pc:docMk/>
            <pc:sldMk cId="2721608223" sldId="277"/>
            <ac:picMk id="6" creationId="{F1625277-E9AB-4356-BD77-AE1C562BF0DD}"/>
          </ac:picMkLst>
        </pc:picChg>
        <pc:picChg chg="add mod">
          <ac:chgData name="Shay Axelrod" userId="310b0d24785f8b3b" providerId="LiveId" clId="{7F4DFF95-729F-4F19-AF4E-8410B55E10BB}" dt="2020-06-21T11:51:42.993" v="10758" actId="14861"/>
          <ac:picMkLst>
            <pc:docMk/>
            <pc:sldMk cId="2721608223" sldId="277"/>
            <ac:picMk id="7" creationId="{B798B4BD-2784-4B2E-AD87-41D6A8B9434C}"/>
          </ac:picMkLst>
        </pc:picChg>
        <pc:picChg chg="add mod">
          <ac:chgData name="Shay Axelrod" userId="310b0d24785f8b3b" providerId="LiveId" clId="{7F4DFF95-729F-4F19-AF4E-8410B55E10BB}" dt="2020-06-21T11:51:35.603" v="10757" actId="14861"/>
          <ac:picMkLst>
            <pc:docMk/>
            <pc:sldMk cId="2721608223" sldId="277"/>
            <ac:picMk id="8" creationId="{9675217B-188B-4C4D-9FA4-05320E18907E}"/>
          </ac:picMkLst>
        </pc:picChg>
        <pc:picChg chg="del">
          <ac:chgData name="Shay Axelrod" userId="310b0d24785f8b3b" providerId="LiveId" clId="{7F4DFF95-729F-4F19-AF4E-8410B55E10BB}" dt="2020-06-17T13:52:47.711" v="7085" actId="478"/>
          <ac:picMkLst>
            <pc:docMk/>
            <pc:sldMk cId="2721608223" sldId="277"/>
            <ac:picMk id="14" creationId="{8EA8A8F9-37B4-4812-85C5-52B569B9AC1F}"/>
          </ac:picMkLst>
        </pc:picChg>
      </pc:sldChg>
      <pc:sldChg chg="addSp delSp modSp add del mod">
        <pc:chgData name="Shay Axelrod" userId="310b0d24785f8b3b" providerId="LiveId" clId="{7F4DFF95-729F-4F19-AF4E-8410B55E10BB}" dt="2020-06-17T13:54:59.892" v="7167" actId="47"/>
        <pc:sldMkLst>
          <pc:docMk/>
          <pc:sldMk cId="153790740" sldId="278"/>
        </pc:sldMkLst>
        <pc:grpChg chg="del">
          <ac:chgData name="Shay Axelrod" userId="310b0d24785f8b3b" providerId="LiveId" clId="{7F4DFF95-729F-4F19-AF4E-8410B55E10BB}" dt="2020-06-17T13:53:57.790" v="7121" actId="478"/>
          <ac:grpSpMkLst>
            <pc:docMk/>
            <pc:sldMk cId="153790740" sldId="278"/>
            <ac:grpSpMk id="5" creationId="{66E3A7C0-EDD8-4374-A1D0-7CEE395B74B3}"/>
          </ac:grpSpMkLst>
        </pc:grpChg>
        <pc:picChg chg="add mod">
          <ac:chgData name="Shay Axelrod" userId="310b0d24785f8b3b" providerId="LiveId" clId="{7F4DFF95-729F-4F19-AF4E-8410B55E10BB}" dt="2020-06-17T13:54:33.510" v="7151" actId="1035"/>
          <ac:picMkLst>
            <pc:docMk/>
            <pc:sldMk cId="153790740" sldId="278"/>
            <ac:picMk id="9" creationId="{B89AE5FF-2F4A-49DA-8D07-6A1CFDF71E75}"/>
          </ac:picMkLst>
        </pc:picChg>
      </pc:sldChg>
      <pc:sldChg chg="addSp modSp add del mod">
        <pc:chgData name="Shay Axelrod" userId="310b0d24785f8b3b" providerId="LiveId" clId="{7F4DFF95-729F-4F19-AF4E-8410B55E10BB}" dt="2020-06-24T13:29:54.352" v="13210" actId="47"/>
        <pc:sldMkLst>
          <pc:docMk/>
          <pc:sldMk cId="2724117399" sldId="279"/>
        </pc:sldMkLst>
        <pc:spChg chg="mod">
          <ac:chgData name="Shay Axelrod" userId="310b0d24785f8b3b" providerId="LiveId" clId="{7F4DFF95-729F-4F19-AF4E-8410B55E10BB}" dt="2020-06-17T13:54:53.839" v="7166" actId="207"/>
          <ac:spMkLst>
            <pc:docMk/>
            <pc:sldMk cId="2724117399" sldId="279"/>
            <ac:spMk id="3" creationId="{4AB294C2-C183-437A-BF13-FB8647E9B6F1}"/>
          </ac:spMkLst>
        </pc:spChg>
        <pc:spChg chg="add mod">
          <ac:chgData name="Shay Axelrod" userId="310b0d24785f8b3b" providerId="LiveId" clId="{7F4DFF95-729F-4F19-AF4E-8410B55E10BB}" dt="2020-06-22T16:57:02.479" v="12069" actId="33524"/>
          <ac:spMkLst>
            <pc:docMk/>
            <pc:sldMk cId="2724117399" sldId="279"/>
            <ac:spMk id="5" creationId="{2464606E-FD7F-4804-81DC-FB9A616B5BC6}"/>
          </ac:spMkLst>
        </pc:spChg>
        <pc:picChg chg="mod">
          <ac:chgData name="Shay Axelrod" userId="310b0d24785f8b3b" providerId="LiveId" clId="{7F4DFF95-729F-4F19-AF4E-8410B55E10BB}" dt="2020-06-21T11:31:53.286" v="10683" actId="1035"/>
          <ac:picMkLst>
            <pc:docMk/>
            <pc:sldMk cId="2724117399" sldId="279"/>
            <ac:picMk id="9" creationId="{B89AE5FF-2F4A-49DA-8D07-6A1CFDF71E75}"/>
          </ac:picMkLst>
        </pc:picChg>
      </pc:sldChg>
      <pc:sldChg chg="addSp modSp add del mod">
        <pc:chgData name="Shay Axelrod" userId="310b0d24785f8b3b" providerId="LiveId" clId="{7F4DFF95-729F-4F19-AF4E-8410B55E10BB}" dt="2020-06-24T13:30:06.601" v="13213" actId="47"/>
        <pc:sldMkLst>
          <pc:docMk/>
          <pc:sldMk cId="3116762072" sldId="280"/>
        </pc:sldMkLst>
        <pc:spChg chg="mod">
          <ac:chgData name="Shay Axelrod" userId="310b0d24785f8b3b" providerId="LiveId" clId="{7F4DFF95-729F-4F19-AF4E-8410B55E10BB}" dt="2020-06-17T13:55:06.412" v="7175" actId="20577"/>
          <ac:spMkLst>
            <pc:docMk/>
            <pc:sldMk cId="3116762072" sldId="280"/>
            <ac:spMk id="3" creationId="{4AB294C2-C183-437A-BF13-FB8647E9B6F1}"/>
          </ac:spMkLst>
        </pc:spChg>
        <pc:spChg chg="add mod">
          <ac:chgData name="Shay Axelrod" userId="310b0d24785f8b3b" providerId="LiveId" clId="{7F4DFF95-729F-4F19-AF4E-8410B55E10BB}" dt="2020-06-22T16:57:30.928" v="12070" actId="33524"/>
          <ac:spMkLst>
            <pc:docMk/>
            <pc:sldMk cId="3116762072" sldId="280"/>
            <ac:spMk id="7" creationId="{E22203A1-0902-44BA-80D4-A4BD6EB861EE}"/>
          </ac:spMkLst>
        </pc:spChg>
        <pc:spChg chg="add mod">
          <ac:chgData name="Shay Axelrod" userId="310b0d24785f8b3b" providerId="LiveId" clId="{7F4DFF95-729F-4F19-AF4E-8410B55E10BB}" dt="2020-06-22T16:57:32.957" v="12071" actId="33524"/>
          <ac:spMkLst>
            <pc:docMk/>
            <pc:sldMk cId="3116762072" sldId="280"/>
            <ac:spMk id="8" creationId="{40494A28-BDD1-401D-B59F-99B5B478FB6C}"/>
          </ac:spMkLst>
        </pc:spChg>
        <pc:picChg chg="add mod">
          <ac:chgData name="Shay Axelrod" userId="310b0d24785f8b3b" providerId="LiveId" clId="{7F4DFF95-729F-4F19-AF4E-8410B55E10BB}" dt="2020-06-21T11:37:11.368" v="10725" actId="14826"/>
          <ac:picMkLst>
            <pc:docMk/>
            <pc:sldMk cId="3116762072" sldId="280"/>
            <ac:picMk id="4" creationId="{740371B1-CAE5-45B9-85FD-8AF75564F2A4}"/>
          </ac:picMkLst>
        </pc:picChg>
        <pc:picChg chg="mod">
          <ac:chgData name="Shay Axelrod" userId="310b0d24785f8b3b" providerId="LiveId" clId="{7F4DFF95-729F-4F19-AF4E-8410B55E10BB}" dt="2020-06-17T13:56:34.125" v="7190" actId="1440"/>
          <ac:picMkLst>
            <pc:docMk/>
            <pc:sldMk cId="3116762072" sldId="280"/>
            <ac:picMk id="9" creationId="{B89AE5FF-2F4A-49DA-8D07-6A1CFDF71E75}"/>
          </ac:picMkLst>
        </pc:picChg>
      </pc:sldChg>
      <pc:sldChg chg="addSp delSp modSp add del mod">
        <pc:chgData name="Shay Axelrod" userId="310b0d24785f8b3b" providerId="LiveId" clId="{7F4DFF95-729F-4F19-AF4E-8410B55E10BB}" dt="2020-06-17T14:03:43.016" v="7342" actId="47"/>
        <pc:sldMkLst>
          <pc:docMk/>
          <pc:sldMk cId="1997138926" sldId="281"/>
        </pc:sldMkLst>
        <pc:spChg chg="mod">
          <ac:chgData name="Shay Axelrod" userId="310b0d24785f8b3b" providerId="LiveId" clId="{7F4DFF95-729F-4F19-AF4E-8410B55E10BB}" dt="2020-06-17T13:59:12.746" v="7244" actId="20577"/>
          <ac:spMkLst>
            <pc:docMk/>
            <pc:sldMk cId="1997138926" sldId="281"/>
            <ac:spMk id="3" creationId="{4AB294C2-C183-437A-BF13-FB8647E9B6F1}"/>
          </ac:spMkLst>
        </pc:spChg>
        <pc:spChg chg="del">
          <ac:chgData name="Shay Axelrod" userId="310b0d24785f8b3b" providerId="LiveId" clId="{7F4DFF95-729F-4F19-AF4E-8410B55E10BB}" dt="2020-06-17T13:59:29.956" v="7246" actId="478"/>
          <ac:spMkLst>
            <pc:docMk/>
            <pc:sldMk cId="1997138926" sldId="281"/>
            <ac:spMk id="7" creationId="{E22203A1-0902-44BA-80D4-A4BD6EB861EE}"/>
          </ac:spMkLst>
        </pc:spChg>
        <pc:spChg chg="del">
          <ac:chgData name="Shay Axelrod" userId="310b0d24785f8b3b" providerId="LiveId" clId="{7F4DFF95-729F-4F19-AF4E-8410B55E10BB}" dt="2020-06-17T13:59:29.061" v="7245" actId="478"/>
          <ac:spMkLst>
            <pc:docMk/>
            <pc:sldMk cId="1997138926" sldId="281"/>
            <ac:spMk id="8" creationId="{40494A28-BDD1-401D-B59F-99B5B478FB6C}"/>
          </ac:spMkLst>
        </pc:spChg>
        <pc:picChg chg="del">
          <ac:chgData name="Shay Axelrod" userId="310b0d24785f8b3b" providerId="LiveId" clId="{7F4DFF95-729F-4F19-AF4E-8410B55E10BB}" dt="2020-06-17T13:59:32.506" v="7247" actId="478"/>
          <ac:picMkLst>
            <pc:docMk/>
            <pc:sldMk cId="1997138926" sldId="281"/>
            <ac:picMk id="4" creationId="{740371B1-CAE5-45B9-85FD-8AF75564F2A4}"/>
          </ac:picMkLst>
        </pc:picChg>
        <pc:picChg chg="mod">
          <ac:chgData name="Shay Axelrod" userId="310b0d24785f8b3b" providerId="LiveId" clId="{7F4DFF95-729F-4F19-AF4E-8410B55E10BB}" dt="2020-06-17T14:01:29.576" v="7306" actId="1035"/>
          <ac:picMkLst>
            <pc:docMk/>
            <pc:sldMk cId="1997138926" sldId="281"/>
            <ac:picMk id="9" creationId="{B89AE5FF-2F4A-49DA-8D07-6A1CFDF71E75}"/>
          </ac:picMkLst>
        </pc:picChg>
        <pc:picChg chg="add del mod">
          <ac:chgData name="Shay Axelrod" userId="310b0d24785f8b3b" providerId="LiveId" clId="{7F4DFF95-729F-4F19-AF4E-8410B55E10BB}" dt="2020-06-17T14:00:04.583" v="7254" actId="478"/>
          <ac:picMkLst>
            <pc:docMk/>
            <pc:sldMk cId="1997138926" sldId="281"/>
            <ac:picMk id="10" creationId="{E79107B2-CEE1-4C8D-B935-E9E54139ED22}"/>
          </ac:picMkLst>
        </pc:picChg>
        <pc:picChg chg="add mod">
          <ac:chgData name="Shay Axelrod" userId="310b0d24785f8b3b" providerId="LiveId" clId="{7F4DFF95-729F-4F19-AF4E-8410B55E10BB}" dt="2020-06-17T14:01:29.576" v="7306" actId="1035"/>
          <ac:picMkLst>
            <pc:docMk/>
            <pc:sldMk cId="1997138926" sldId="281"/>
            <ac:picMk id="11" creationId="{A6F617F4-8703-42C5-9BCF-4DDB0F8E5F15}"/>
          </ac:picMkLst>
        </pc:picChg>
        <pc:picChg chg="add mod">
          <ac:chgData name="Shay Axelrod" userId="310b0d24785f8b3b" providerId="LiveId" clId="{7F4DFF95-729F-4F19-AF4E-8410B55E10BB}" dt="2020-06-17T14:01:29.576" v="7306" actId="1035"/>
          <ac:picMkLst>
            <pc:docMk/>
            <pc:sldMk cId="1997138926" sldId="281"/>
            <ac:picMk id="12" creationId="{2FDF83B1-97CE-4373-A846-B32066F31D8F}"/>
          </ac:picMkLst>
        </pc:picChg>
        <pc:picChg chg="add del mod">
          <ac:chgData name="Shay Axelrod" userId="310b0d24785f8b3b" providerId="LiveId" clId="{7F4DFF95-729F-4F19-AF4E-8410B55E10BB}" dt="2020-06-17T14:01:15.175" v="7278" actId="478"/>
          <ac:picMkLst>
            <pc:docMk/>
            <pc:sldMk cId="1997138926" sldId="281"/>
            <ac:picMk id="13" creationId="{F10488F3-0875-4E2E-9934-B38882C77698}"/>
          </ac:picMkLst>
        </pc:picChg>
      </pc:sldChg>
      <pc:sldChg chg="addSp delSp modSp add del mod">
        <pc:chgData name="Shay Axelrod" userId="310b0d24785f8b3b" providerId="LiveId" clId="{7F4DFF95-729F-4F19-AF4E-8410B55E10BB}" dt="2020-06-24T13:30:12.978" v="13216" actId="47"/>
        <pc:sldMkLst>
          <pc:docMk/>
          <pc:sldMk cId="1101365602" sldId="282"/>
        </pc:sldMkLst>
        <pc:spChg chg="add mod">
          <ac:chgData name="Shay Axelrod" userId="310b0d24785f8b3b" providerId="LiveId" clId="{7F4DFF95-729F-4F19-AF4E-8410B55E10BB}" dt="2020-06-21T11:32:41.752" v="10719" actId="403"/>
          <ac:spMkLst>
            <pc:docMk/>
            <pc:sldMk cId="1101365602" sldId="282"/>
            <ac:spMk id="6" creationId="{F314E774-BD16-4C03-86C8-404F37A704AF}"/>
          </ac:spMkLst>
        </pc:spChg>
        <pc:spChg chg="add mod">
          <ac:chgData name="Shay Axelrod" userId="310b0d24785f8b3b" providerId="LiveId" clId="{7F4DFF95-729F-4F19-AF4E-8410B55E10BB}" dt="2020-06-21T11:39:02.416" v="10729" actId="255"/>
          <ac:spMkLst>
            <pc:docMk/>
            <pc:sldMk cId="1101365602" sldId="282"/>
            <ac:spMk id="8" creationId="{C740AD3C-A69F-41FC-839F-F7CD319C35DE}"/>
          </ac:spMkLst>
        </pc:spChg>
        <pc:spChg chg="add mod">
          <ac:chgData name="Shay Axelrod" userId="310b0d24785f8b3b" providerId="LiveId" clId="{7F4DFF95-729F-4F19-AF4E-8410B55E10BB}" dt="2020-06-21T11:38:50.521" v="10727" actId="255"/>
          <ac:spMkLst>
            <pc:docMk/>
            <pc:sldMk cId="1101365602" sldId="282"/>
            <ac:spMk id="18" creationId="{18AFFC37-9197-4A15-B8DA-42F997363729}"/>
          </ac:spMkLst>
        </pc:spChg>
        <pc:spChg chg="add mod">
          <ac:chgData name="Shay Axelrod" userId="310b0d24785f8b3b" providerId="LiveId" clId="{7F4DFF95-729F-4F19-AF4E-8410B55E10BB}" dt="2020-06-21T11:38:56.565" v="10728" actId="255"/>
          <ac:spMkLst>
            <pc:docMk/>
            <pc:sldMk cId="1101365602" sldId="282"/>
            <ac:spMk id="20" creationId="{D5BE6E5B-B6B0-4AD6-B847-E635A81C0CA6}"/>
          </ac:spMkLst>
        </pc:spChg>
        <pc:spChg chg="add del mod">
          <ac:chgData name="Shay Axelrod" userId="310b0d24785f8b3b" providerId="LiveId" clId="{7F4DFF95-729F-4F19-AF4E-8410B55E10BB}" dt="2020-06-17T14:07:16.917" v="7630" actId="21"/>
          <ac:spMkLst>
            <pc:docMk/>
            <pc:sldMk cId="1101365602" sldId="282"/>
            <ac:spMk id="22" creationId="{86EFE870-7A54-44B9-A492-B5F0F1F406DB}"/>
          </ac:spMkLst>
        </pc:spChg>
        <pc:grpChg chg="add mod">
          <ac:chgData name="Shay Axelrod" userId="310b0d24785f8b3b" providerId="LiveId" clId="{7F4DFF95-729F-4F19-AF4E-8410B55E10BB}" dt="2020-06-17T14:07:11.206" v="7627"/>
          <ac:grpSpMkLst>
            <pc:docMk/>
            <pc:sldMk cId="1101365602" sldId="282"/>
            <ac:grpSpMk id="5" creationId="{190C25E4-A91B-41D3-BB0D-632AC835030F}"/>
          </ac:grpSpMkLst>
        </pc:grpChg>
        <pc:grpChg chg="add mod">
          <ac:chgData name="Shay Axelrod" userId="310b0d24785f8b3b" providerId="LiveId" clId="{7F4DFF95-729F-4F19-AF4E-8410B55E10BB}" dt="2020-06-17T14:07:11.206" v="7627"/>
          <ac:grpSpMkLst>
            <pc:docMk/>
            <pc:sldMk cId="1101365602" sldId="282"/>
            <ac:grpSpMk id="21" creationId="{DD6160B5-BA02-4695-AC7A-05F392623933}"/>
          </ac:grpSpMkLst>
        </pc:grpChg>
        <pc:picChg chg="add mod ord">
          <ac:chgData name="Shay Axelrod" userId="310b0d24785f8b3b" providerId="LiveId" clId="{7F4DFF95-729F-4F19-AF4E-8410B55E10BB}" dt="2020-06-17T14:07:11.206" v="7627"/>
          <ac:picMkLst>
            <pc:docMk/>
            <pc:sldMk cId="1101365602" sldId="282"/>
            <ac:picMk id="4" creationId="{0A3E41F5-B410-4C48-BBFC-4DD1EB34BF1B}"/>
          </ac:picMkLst>
        </pc:picChg>
        <pc:picChg chg="del">
          <ac:chgData name="Shay Axelrod" userId="310b0d24785f8b3b" providerId="LiveId" clId="{7F4DFF95-729F-4F19-AF4E-8410B55E10BB}" dt="2020-06-17T14:01:45.064" v="7309" actId="478"/>
          <ac:picMkLst>
            <pc:docMk/>
            <pc:sldMk cId="1101365602" sldId="282"/>
            <ac:picMk id="9" creationId="{B89AE5FF-2F4A-49DA-8D07-6A1CFDF71E75}"/>
          </ac:picMkLst>
        </pc:picChg>
        <pc:picChg chg="add del mod">
          <ac:chgData name="Shay Axelrod" userId="310b0d24785f8b3b" providerId="LiveId" clId="{7F4DFF95-729F-4F19-AF4E-8410B55E10BB}" dt="2020-06-17T14:02:47.814" v="7326" actId="478"/>
          <ac:picMkLst>
            <pc:docMk/>
            <pc:sldMk cId="1101365602" sldId="282"/>
            <ac:picMk id="10" creationId="{35568064-F1DC-4274-8222-783909B5FE11}"/>
          </ac:picMkLst>
        </pc:picChg>
        <pc:picChg chg="del">
          <ac:chgData name="Shay Axelrod" userId="310b0d24785f8b3b" providerId="LiveId" clId="{7F4DFF95-729F-4F19-AF4E-8410B55E10BB}" dt="2020-06-17T14:01:44.556" v="7308" actId="478"/>
          <ac:picMkLst>
            <pc:docMk/>
            <pc:sldMk cId="1101365602" sldId="282"/>
            <ac:picMk id="11" creationId="{A6F617F4-8703-42C5-9BCF-4DDB0F8E5F15}"/>
          </ac:picMkLst>
        </pc:picChg>
        <pc:picChg chg="del">
          <ac:chgData name="Shay Axelrod" userId="310b0d24785f8b3b" providerId="LiveId" clId="{7F4DFF95-729F-4F19-AF4E-8410B55E10BB}" dt="2020-06-17T14:01:45.827" v="7310" actId="478"/>
          <ac:picMkLst>
            <pc:docMk/>
            <pc:sldMk cId="1101365602" sldId="282"/>
            <ac:picMk id="12" creationId="{2FDF83B1-97CE-4373-A846-B32066F31D8F}"/>
          </ac:picMkLst>
        </pc:picChg>
        <pc:picChg chg="add del mod">
          <ac:chgData name="Shay Axelrod" userId="310b0d24785f8b3b" providerId="LiveId" clId="{7F4DFF95-729F-4F19-AF4E-8410B55E10BB}" dt="2020-06-17T14:02:48.371" v="7327" actId="478"/>
          <ac:picMkLst>
            <pc:docMk/>
            <pc:sldMk cId="1101365602" sldId="282"/>
            <ac:picMk id="13" creationId="{B8748407-F71D-4F5C-A064-7805B3FAB711}"/>
          </ac:picMkLst>
        </pc:picChg>
        <pc:picChg chg="add mod ord">
          <ac:chgData name="Shay Axelrod" userId="310b0d24785f8b3b" providerId="LiveId" clId="{7F4DFF95-729F-4F19-AF4E-8410B55E10BB}" dt="2020-06-17T14:07:11.206" v="7627"/>
          <ac:picMkLst>
            <pc:docMk/>
            <pc:sldMk cId="1101365602" sldId="282"/>
            <ac:picMk id="14" creationId="{07D69767-B9EA-4719-BFE5-50F1392D01E3}"/>
          </ac:picMkLst>
        </pc:picChg>
        <pc:picChg chg="add mod ord">
          <ac:chgData name="Shay Axelrod" userId="310b0d24785f8b3b" providerId="LiveId" clId="{7F4DFF95-729F-4F19-AF4E-8410B55E10BB}" dt="2020-06-17T14:07:11.206" v="7627"/>
          <ac:picMkLst>
            <pc:docMk/>
            <pc:sldMk cId="1101365602" sldId="282"/>
            <ac:picMk id="15" creationId="{20AEBB1E-40D8-4B49-9F0E-0DA88F59F806}"/>
          </ac:picMkLst>
        </pc:picChg>
        <pc:picChg chg="add mod ord">
          <ac:chgData name="Shay Axelrod" userId="310b0d24785f8b3b" providerId="LiveId" clId="{7F4DFF95-729F-4F19-AF4E-8410B55E10BB}" dt="2020-06-17T14:07:11.206" v="7627"/>
          <ac:picMkLst>
            <pc:docMk/>
            <pc:sldMk cId="1101365602" sldId="282"/>
            <ac:picMk id="16" creationId="{A94C8B69-AF33-4A74-A5BD-F52F6EC8F41D}"/>
          </ac:picMkLst>
        </pc:picChg>
      </pc:sldChg>
      <pc:sldChg chg="addSp delSp modSp add del mod">
        <pc:chgData name="Shay Axelrod" userId="310b0d24785f8b3b" providerId="LiveId" clId="{7F4DFF95-729F-4F19-AF4E-8410B55E10BB}" dt="2020-06-24T13:30:21.667" v="13219" actId="47"/>
        <pc:sldMkLst>
          <pc:docMk/>
          <pc:sldMk cId="1653202073" sldId="283"/>
        </pc:sldMkLst>
        <pc:spChg chg="add mod">
          <ac:chgData name="Shay Axelrod" userId="310b0d24785f8b3b" providerId="LiveId" clId="{7F4DFF95-729F-4F19-AF4E-8410B55E10BB}" dt="2020-06-21T11:32:59.774" v="10723" actId="403"/>
          <ac:spMkLst>
            <pc:docMk/>
            <pc:sldMk cId="1653202073" sldId="283"/>
            <ac:spMk id="13" creationId="{B8E144F0-208C-4292-9A64-ABB67F991A6A}"/>
          </ac:spMkLst>
        </pc:spChg>
        <pc:spChg chg="add mod">
          <ac:chgData name="Shay Axelrod" userId="310b0d24785f8b3b" providerId="LiveId" clId="{7F4DFF95-729F-4F19-AF4E-8410B55E10BB}" dt="2020-06-21T11:33:03.057" v="10724" actId="403"/>
          <ac:spMkLst>
            <pc:docMk/>
            <pc:sldMk cId="1653202073" sldId="283"/>
            <ac:spMk id="27" creationId="{85DA6D88-0680-488C-96D3-F2726C5716AD}"/>
          </ac:spMkLst>
        </pc:spChg>
        <pc:grpChg chg="add mod">
          <ac:chgData name="Shay Axelrod" userId="310b0d24785f8b3b" providerId="LiveId" clId="{7F4DFF95-729F-4F19-AF4E-8410B55E10BB}" dt="2020-06-17T14:11:02.742" v="7779" actId="164"/>
          <ac:grpSpMkLst>
            <pc:docMk/>
            <pc:sldMk cId="1653202073" sldId="283"/>
            <ac:grpSpMk id="11" creationId="{FD884A6A-42E7-459E-AF1C-274F13E6DF87}"/>
          </ac:grpSpMkLst>
        </pc:grpChg>
        <pc:grpChg chg="del">
          <ac:chgData name="Shay Axelrod" userId="310b0d24785f8b3b" providerId="LiveId" clId="{7F4DFF95-729F-4F19-AF4E-8410B55E10BB}" dt="2020-06-17T14:05:47.376" v="7589" actId="478"/>
          <ac:grpSpMkLst>
            <pc:docMk/>
            <pc:sldMk cId="1653202073" sldId="283"/>
            <ac:grpSpMk id="21" creationId="{DD6160B5-BA02-4695-AC7A-05F392623933}"/>
          </ac:grpSpMkLst>
        </pc:grpChg>
        <pc:grpChg chg="add mod">
          <ac:chgData name="Shay Axelrod" userId="310b0d24785f8b3b" providerId="LiveId" clId="{7F4DFF95-729F-4F19-AF4E-8410B55E10BB}" dt="2020-06-17T14:11:03.855" v="7793" actId="1036"/>
          <ac:grpSpMkLst>
            <pc:docMk/>
            <pc:sldMk cId="1653202073" sldId="283"/>
            <ac:grpSpMk id="28" creationId="{9F3C5C8E-CA23-4F96-8D6C-7036E7D93A7F}"/>
          </ac:grpSpMkLst>
        </pc:grpChg>
        <pc:picChg chg="add mod">
          <ac:chgData name="Shay Axelrod" userId="310b0d24785f8b3b" providerId="LiveId" clId="{7F4DFF95-729F-4F19-AF4E-8410B55E10BB}" dt="2020-06-17T14:07:07.490" v="7626" actId="14826"/>
          <ac:picMkLst>
            <pc:docMk/>
            <pc:sldMk cId="1653202073" sldId="283"/>
            <ac:picMk id="7" creationId="{02A73127-5530-4C94-A6BC-BCEA8EF87D08}"/>
          </ac:picMkLst>
        </pc:picChg>
        <pc:picChg chg="add del">
          <ac:chgData name="Shay Axelrod" userId="310b0d24785f8b3b" providerId="LiveId" clId="{7F4DFF95-729F-4F19-AF4E-8410B55E10BB}" dt="2020-06-17T14:06:21.188" v="7596" actId="22"/>
          <ac:picMkLst>
            <pc:docMk/>
            <pc:sldMk cId="1653202073" sldId="283"/>
            <ac:picMk id="9" creationId="{F9C4DFE3-3205-418C-B49F-18AAE0E14E75}"/>
          </ac:picMkLst>
        </pc:picChg>
        <pc:picChg chg="add del mod">
          <ac:chgData name="Shay Axelrod" userId="310b0d24785f8b3b" providerId="LiveId" clId="{7F4DFF95-729F-4F19-AF4E-8410B55E10BB}" dt="2020-06-17T14:06:41.647" v="7603" actId="478"/>
          <ac:picMkLst>
            <pc:docMk/>
            <pc:sldMk cId="1653202073" sldId="283"/>
            <ac:picMk id="10" creationId="{72D3C09E-BEA0-467E-A2AA-9850F5FB1B2F}"/>
          </ac:picMkLst>
        </pc:picChg>
        <pc:picChg chg="add del">
          <ac:chgData name="Shay Axelrod" userId="310b0d24785f8b3b" providerId="LiveId" clId="{7F4DFF95-729F-4F19-AF4E-8410B55E10BB}" dt="2020-06-17T14:07:13.819" v="7629" actId="478"/>
          <ac:picMkLst>
            <pc:docMk/>
            <pc:sldMk cId="1653202073" sldId="283"/>
            <ac:picMk id="12" creationId="{617F1C4A-81BB-4426-B333-A7B4628E9B3B}"/>
          </ac:picMkLst>
        </pc:picChg>
        <pc:picChg chg="add del mod">
          <ac:chgData name="Shay Axelrod" userId="310b0d24785f8b3b" providerId="LiveId" clId="{7F4DFF95-729F-4F19-AF4E-8410B55E10BB}" dt="2020-06-17T14:06:54.054" v="7621" actId="478"/>
          <ac:picMkLst>
            <pc:docMk/>
            <pc:sldMk cId="1653202073" sldId="283"/>
            <ac:picMk id="23" creationId="{EA4D5AF1-3A1D-425B-9CFD-9A230AE4C221}"/>
          </ac:picMkLst>
        </pc:picChg>
        <pc:picChg chg="add mod">
          <ac:chgData name="Shay Axelrod" userId="310b0d24785f8b3b" providerId="LiveId" clId="{7F4DFF95-729F-4F19-AF4E-8410B55E10BB}" dt="2020-06-17T14:07:07.490" v="7626" actId="14826"/>
          <ac:picMkLst>
            <pc:docMk/>
            <pc:sldMk cId="1653202073" sldId="283"/>
            <ac:picMk id="24" creationId="{39559E6E-83AD-4CD7-A8AE-9F62568F5E18}"/>
          </ac:picMkLst>
        </pc:picChg>
      </pc:sldChg>
      <pc:sldChg chg="delSp modSp add del mod">
        <pc:chgData name="Shay Axelrod" userId="310b0d24785f8b3b" providerId="LiveId" clId="{7F4DFF95-729F-4F19-AF4E-8410B55E10BB}" dt="2020-06-24T13:30:28.543" v="13222" actId="47"/>
        <pc:sldMkLst>
          <pc:docMk/>
          <pc:sldMk cId="2754832959" sldId="284"/>
        </pc:sldMkLst>
        <pc:spChg chg="mod">
          <ac:chgData name="Shay Axelrod" userId="310b0d24785f8b3b" providerId="LiveId" clId="{7F4DFF95-729F-4F19-AF4E-8410B55E10BB}" dt="2020-06-17T14:11:37.244" v="7808" actId="20577"/>
          <ac:spMkLst>
            <pc:docMk/>
            <pc:sldMk cId="2754832959" sldId="284"/>
            <ac:spMk id="3" creationId="{4AB294C2-C183-437A-BF13-FB8647E9B6F1}"/>
          </ac:spMkLst>
        </pc:spChg>
        <pc:grpChg chg="del">
          <ac:chgData name="Shay Axelrod" userId="310b0d24785f8b3b" providerId="LiveId" clId="{7F4DFF95-729F-4F19-AF4E-8410B55E10BB}" dt="2020-06-17T14:11:33.944" v="7796" actId="478"/>
          <ac:grpSpMkLst>
            <pc:docMk/>
            <pc:sldMk cId="2754832959" sldId="284"/>
            <ac:grpSpMk id="28" creationId="{9F3C5C8E-CA23-4F96-8D6C-7036E7D93A7F}"/>
          </ac:grpSpMkLst>
        </pc:grpChg>
        <pc:graphicFrameChg chg="mod modGraphic">
          <ac:chgData name="Shay Axelrod" userId="310b0d24785f8b3b" providerId="LiveId" clId="{7F4DFF95-729F-4F19-AF4E-8410B55E10BB}" dt="2020-06-24T12:15:40.532" v="12896" actId="20577"/>
          <ac:graphicFrameMkLst>
            <pc:docMk/>
            <pc:sldMk cId="2754832959" sldId="284"/>
            <ac:graphicFrameMk id="5" creationId="{1CE7D79F-AC6C-41D5-8B00-3A3839712463}"/>
          </ac:graphicFrameMkLst>
        </pc:graphicFrameChg>
      </pc:sldChg>
      <pc:sldChg chg="addSp delSp modSp add del mod">
        <pc:chgData name="Shay Axelrod" userId="310b0d24785f8b3b" providerId="LiveId" clId="{7F4DFF95-729F-4F19-AF4E-8410B55E10BB}" dt="2020-06-24T13:19:24.977" v="13146" actId="47"/>
        <pc:sldMkLst>
          <pc:docMk/>
          <pc:sldMk cId="1135947095" sldId="285"/>
        </pc:sldMkLst>
        <pc:spChg chg="mod">
          <ac:chgData name="Shay Axelrod" userId="310b0d24785f8b3b" providerId="LiveId" clId="{7F4DFF95-729F-4F19-AF4E-8410B55E10BB}" dt="2020-06-21T10:20:58.840" v="8168" actId="20577"/>
          <ac:spMkLst>
            <pc:docMk/>
            <pc:sldMk cId="1135947095" sldId="285"/>
            <ac:spMk id="3" creationId="{4AB294C2-C183-437A-BF13-FB8647E9B6F1}"/>
          </ac:spMkLst>
        </pc:spChg>
        <pc:spChg chg="add mod">
          <ac:chgData name="Shay Axelrod" userId="310b0d24785f8b3b" providerId="LiveId" clId="{7F4DFF95-729F-4F19-AF4E-8410B55E10BB}" dt="2020-06-21T10:23:01.637" v="8228" actId="108"/>
          <ac:spMkLst>
            <pc:docMk/>
            <pc:sldMk cId="1135947095" sldId="285"/>
            <ac:spMk id="4" creationId="{325A1B6C-5D46-4C24-9E53-CDAC22A6284D}"/>
          </ac:spMkLst>
        </pc:spChg>
        <pc:spChg chg="del">
          <ac:chgData name="Shay Axelrod" userId="310b0d24785f8b3b" providerId="LiveId" clId="{7F4DFF95-729F-4F19-AF4E-8410B55E10BB}" dt="2020-06-21T10:12:14.751" v="7938" actId="478"/>
          <ac:spMkLst>
            <pc:docMk/>
            <pc:sldMk cId="1135947095" sldId="285"/>
            <ac:spMk id="21" creationId="{AD1AD36F-AAFD-42D1-A4D8-0A6D4634500B}"/>
          </ac:spMkLst>
        </pc:spChg>
        <pc:spChg chg="del">
          <ac:chgData name="Shay Axelrod" userId="310b0d24785f8b3b" providerId="LiveId" clId="{7F4DFF95-729F-4F19-AF4E-8410B55E10BB}" dt="2020-06-21T10:12:16.619" v="7940" actId="478"/>
          <ac:spMkLst>
            <pc:docMk/>
            <pc:sldMk cId="1135947095" sldId="285"/>
            <ac:spMk id="24" creationId="{3A083D7E-7D2E-4C79-B59F-A7EA5BD549C7}"/>
          </ac:spMkLst>
        </pc:spChg>
        <pc:spChg chg="add mod">
          <ac:chgData name="Shay Axelrod" userId="310b0d24785f8b3b" providerId="LiveId" clId="{7F4DFF95-729F-4F19-AF4E-8410B55E10BB}" dt="2020-06-21T10:23:42.321" v="8243" actId="20577"/>
          <ac:spMkLst>
            <pc:docMk/>
            <pc:sldMk cId="1135947095" sldId="285"/>
            <ac:spMk id="26" creationId="{3C66C2BC-E444-44D1-BF40-C3C5D4D69F36}"/>
          </ac:spMkLst>
        </pc:spChg>
        <pc:grpChg chg="del">
          <ac:chgData name="Shay Axelrod" userId="310b0d24785f8b3b" providerId="LiveId" clId="{7F4DFF95-729F-4F19-AF4E-8410B55E10BB}" dt="2020-06-21T10:12:15.322" v="7939" actId="478"/>
          <ac:grpSpMkLst>
            <pc:docMk/>
            <pc:sldMk cId="1135947095" sldId="285"/>
            <ac:grpSpMk id="20" creationId="{D5BD6673-CB85-4FB5-A131-4028F3C5B7B5}"/>
          </ac:grpSpMkLst>
        </pc:grpChg>
        <pc:grpChg chg="add mod">
          <ac:chgData name="Shay Axelrod" userId="310b0d24785f8b3b" providerId="LiveId" clId="{7F4DFF95-729F-4F19-AF4E-8410B55E10BB}" dt="2020-06-21T10:23:33.911" v="8242" actId="1076"/>
          <ac:grpSpMkLst>
            <pc:docMk/>
            <pc:sldMk cId="1135947095" sldId="285"/>
            <ac:grpSpMk id="23" creationId="{3DDC58A1-E47E-49BC-AFC2-E852F61CBD2B}"/>
          </ac:grpSpMkLst>
        </pc:grpChg>
        <pc:picChg chg="add mod">
          <ac:chgData name="Shay Axelrod" userId="310b0d24785f8b3b" providerId="LiveId" clId="{7F4DFF95-729F-4F19-AF4E-8410B55E10BB}" dt="2020-06-21T10:23:11.627" v="8229"/>
          <ac:picMkLst>
            <pc:docMk/>
            <pc:sldMk cId="1135947095" sldId="285"/>
            <ac:picMk id="25" creationId="{627C6656-45CF-4115-B03F-30AABD449AD9}"/>
          </ac:picMkLst>
        </pc:picChg>
      </pc:sldChg>
      <pc:sldChg chg="addSp modSp add del mod">
        <pc:chgData name="Shay Axelrod" userId="310b0d24785f8b3b" providerId="LiveId" clId="{7F4DFF95-729F-4F19-AF4E-8410B55E10BB}" dt="2020-06-24T13:19:41.286" v="13149" actId="47"/>
        <pc:sldMkLst>
          <pc:docMk/>
          <pc:sldMk cId="2958246307" sldId="286"/>
        </pc:sldMkLst>
        <pc:spChg chg="mod">
          <ac:chgData name="Shay Axelrod" userId="310b0d24785f8b3b" providerId="LiveId" clId="{7F4DFF95-729F-4F19-AF4E-8410B55E10BB}" dt="2020-06-21T10:21:07.711" v="8169"/>
          <ac:spMkLst>
            <pc:docMk/>
            <pc:sldMk cId="2958246307" sldId="286"/>
            <ac:spMk id="3" creationId="{4AB294C2-C183-437A-BF13-FB8647E9B6F1}"/>
          </ac:spMkLst>
        </pc:spChg>
        <pc:spChg chg="add mod">
          <ac:chgData name="Shay Axelrod" userId="310b0d24785f8b3b" providerId="LiveId" clId="{7F4DFF95-729F-4F19-AF4E-8410B55E10BB}" dt="2020-06-21T11:48:24.710" v="10733" actId="20577"/>
          <ac:spMkLst>
            <pc:docMk/>
            <pc:sldMk cId="2958246307" sldId="286"/>
            <ac:spMk id="5" creationId="{7CFC5F0A-6B36-4E27-9533-9F6FC00FAC7F}"/>
          </ac:spMkLst>
        </pc:spChg>
        <pc:spChg chg="add mod">
          <ac:chgData name="Shay Axelrod" userId="310b0d24785f8b3b" providerId="LiveId" clId="{7F4DFF95-729F-4F19-AF4E-8410B55E10BB}" dt="2020-06-21T10:26:03.344" v="8273" actId="20577"/>
          <ac:spMkLst>
            <pc:docMk/>
            <pc:sldMk cId="2958246307" sldId="286"/>
            <ac:spMk id="8" creationId="{F9BF97FB-FECC-4F94-80D0-1439C3C05A0C}"/>
          </ac:spMkLst>
        </pc:spChg>
        <pc:grpChg chg="add mod">
          <ac:chgData name="Shay Axelrod" userId="310b0d24785f8b3b" providerId="LiveId" clId="{7F4DFF95-729F-4F19-AF4E-8410B55E10BB}" dt="2020-06-21T10:25:37.829" v="8262" actId="1076"/>
          <ac:grpSpMkLst>
            <pc:docMk/>
            <pc:sldMk cId="2958246307" sldId="286"/>
            <ac:grpSpMk id="6" creationId="{BE3D24EA-4341-478A-AFA6-E946F0E28F94}"/>
          </ac:grpSpMkLst>
        </pc:grpChg>
        <pc:picChg chg="add mod">
          <ac:chgData name="Shay Axelrod" userId="310b0d24785f8b3b" providerId="LiveId" clId="{7F4DFF95-729F-4F19-AF4E-8410B55E10BB}" dt="2020-06-21T10:25:20.096" v="8254"/>
          <ac:picMkLst>
            <pc:docMk/>
            <pc:sldMk cId="2958246307" sldId="286"/>
            <ac:picMk id="7" creationId="{ED1DE365-FFF3-4896-8872-0E1B1AD00511}"/>
          </ac:picMkLst>
        </pc:picChg>
      </pc:sldChg>
      <pc:sldChg chg="addSp delSp modSp add del mod">
        <pc:chgData name="Shay Axelrod" userId="310b0d24785f8b3b" providerId="LiveId" clId="{7F4DFF95-729F-4F19-AF4E-8410B55E10BB}" dt="2020-06-24T13:20:55.716" v="13155" actId="47"/>
        <pc:sldMkLst>
          <pc:docMk/>
          <pc:sldMk cId="2739818910" sldId="287"/>
        </pc:sldMkLst>
        <pc:spChg chg="mod">
          <ac:chgData name="Shay Axelrod" userId="310b0d24785f8b3b" providerId="LiveId" clId="{7F4DFF95-729F-4F19-AF4E-8410B55E10BB}" dt="2020-06-21T11:30:29.658" v="10669" actId="20577"/>
          <ac:spMkLst>
            <pc:docMk/>
            <pc:sldMk cId="2739818910" sldId="287"/>
            <ac:spMk id="3" creationId="{4AB294C2-C183-437A-BF13-FB8647E9B6F1}"/>
          </ac:spMkLst>
        </pc:spChg>
        <pc:spChg chg="add mod">
          <ac:chgData name="Shay Axelrod" userId="310b0d24785f8b3b" providerId="LiveId" clId="{7F4DFF95-729F-4F19-AF4E-8410B55E10BB}" dt="2020-06-21T11:49:18.814" v="10743" actId="313"/>
          <ac:spMkLst>
            <pc:docMk/>
            <pc:sldMk cId="2739818910" sldId="287"/>
            <ac:spMk id="5" creationId="{6B00EFAA-C684-4D8E-82E3-CA29CDA059AD}"/>
          </ac:spMkLst>
        </pc:spChg>
        <pc:spChg chg="add mod">
          <ac:chgData name="Shay Axelrod" userId="310b0d24785f8b3b" providerId="LiveId" clId="{7F4DFF95-729F-4F19-AF4E-8410B55E10BB}" dt="2020-06-21T10:59:23.372" v="9158" actId="165"/>
          <ac:spMkLst>
            <pc:docMk/>
            <pc:sldMk cId="2739818910" sldId="287"/>
            <ac:spMk id="11" creationId="{59EA16B8-706B-4C88-8E1F-235D5CA462BC}"/>
          </ac:spMkLst>
        </pc:spChg>
        <pc:spChg chg="add del">
          <ac:chgData name="Shay Axelrod" userId="310b0d24785f8b3b" providerId="LiveId" clId="{7F4DFF95-729F-4F19-AF4E-8410B55E10BB}" dt="2020-06-21T10:33:13.623" v="8338" actId="11529"/>
          <ac:spMkLst>
            <pc:docMk/>
            <pc:sldMk cId="2739818910" sldId="287"/>
            <ac:spMk id="16" creationId="{4352D64E-4CA1-4AFB-AEC5-D4350B3FD1BF}"/>
          </ac:spMkLst>
        </pc:spChg>
        <pc:spChg chg="add mod">
          <ac:chgData name="Shay Axelrod" userId="310b0d24785f8b3b" providerId="LiveId" clId="{7F4DFF95-729F-4F19-AF4E-8410B55E10BB}" dt="2020-06-21T10:59:23.372" v="9158" actId="165"/>
          <ac:spMkLst>
            <pc:docMk/>
            <pc:sldMk cId="2739818910" sldId="287"/>
            <ac:spMk id="20" creationId="{13C95024-7BE9-427B-9100-5CE052430ED8}"/>
          </ac:spMkLst>
        </pc:spChg>
        <pc:spChg chg="add mod">
          <ac:chgData name="Shay Axelrod" userId="310b0d24785f8b3b" providerId="LiveId" clId="{7F4DFF95-729F-4F19-AF4E-8410B55E10BB}" dt="2020-06-21T10:59:23.372" v="9158" actId="165"/>
          <ac:spMkLst>
            <pc:docMk/>
            <pc:sldMk cId="2739818910" sldId="287"/>
            <ac:spMk id="21" creationId="{6B8CBEDF-6D5C-41C7-B061-81DABDABD1AA}"/>
          </ac:spMkLst>
        </pc:spChg>
        <pc:spChg chg="add mod">
          <ac:chgData name="Shay Axelrod" userId="310b0d24785f8b3b" providerId="LiveId" clId="{7F4DFF95-729F-4F19-AF4E-8410B55E10BB}" dt="2020-06-21T11:05:41.331" v="9314" actId="20577"/>
          <ac:spMkLst>
            <pc:docMk/>
            <pc:sldMk cId="2739818910" sldId="287"/>
            <ac:spMk id="25" creationId="{3E97CB0A-75B7-4195-80DB-51A8F3C537AD}"/>
          </ac:spMkLst>
        </pc:spChg>
        <pc:spChg chg="add mod">
          <ac:chgData name="Shay Axelrod" userId="310b0d24785f8b3b" providerId="LiveId" clId="{7F4DFF95-729F-4F19-AF4E-8410B55E10BB}" dt="2020-06-21T10:59:23.372" v="9158" actId="165"/>
          <ac:spMkLst>
            <pc:docMk/>
            <pc:sldMk cId="2739818910" sldId="287"/>
            <ac:spMk id="26" creationId="{89EFE7A2-51AA-46B6-9F90-96F7ABF5957A}"/>
          </ac:spMkLst>
        </pc:spChg>
        <pc:spChg chg="add mod">
          <ac:chgData name="Shay Axelrod" userId="310b0d24785f8b3b" providerId="LiveId" clId="{7F4DFF95-729F-4F19-AF4E-8410B55E10BB}" dt="2020-06-21T10:59:23.372" v="9158" actId="165"/>
          <ac:spMkLst>
            <pc:docMk/>
            <pc:sldMk cId="2739818910" sldId="287"/>
            <ac:spMk id="27" creationId="{3331498D-E5F1-44FB-87F0-DB9529E6787E}"/>
          </ac:spMkLst>
        </pc:spChg>
        <pc:spChg chg="mod ord">
          <ac:chgData name="Shay Axelrod" userId="310b0d24785f8b3b" providerId="LiveId" clId="{7F4DFF95-729F-4F19-AF4E-8410B55E10BB}" dt="2020-06-21T10:59:23.372" v="9158" actId="165"/>
          <ac:spMkLst>
            <pc:docMk/>
            <pc:sldMk cId="2739818910" sldId="287"/>
            <ac:spMk id="30" creationId="{02FD1C12-BBAE-4879-B834-6FFD6D1AAC43}"/>
          </ac:spMkLst>
        </pc:spChg>
        <pc:spChg chg="mod ord">
          <ac:chgData name="Shay Axelrod" userId="310b0d24785f8b3b" providerId="LiveId" clId="{7F4DFF95-729F-4F19-AF4E-8410B55E10BB}" dt="2020-06-21T10:59:23.372" v="9158" actId="165"/>
          <ac:spMkLst>
            <pc:docMk/>
            <pc:sldMk cId="2739818910" sldId="287"/>
            <ac:spMk id="31" creationId="{72A67378-D78C-415B-91E8-6E7129D5596C}"/>
          </ac:spMkLst>
        </pc:spChg>
        <pc:spChg chg="mod ord">
          <ac:chgData name="Shay Axelrod" userId="310b0d24785f8b3b" providerId="LiveId" clId="{7F4DFF95-729F-4F19-AF4E-8410B55E10BB}" dt="2020-06-21T11:05:41.331" v="9314" actId="20577"/>
          <ac:spMkLst>
            <pc:docMk/>
            <pc:sldMk cId="2739818910" sldId="287"/>
            <ac:spMk id="33" creationId="{017356BE-97EA-47BD-A623-B34FDE709A54}"/>
          </ac:spMkLst>
        </pc:spChg>
        <pc:spChg chg="mod ord">
          <ac:chgData name="Shay Axelrod" userId="310b0d24785f8b3b" providerId="LiveId" clId="{7F4DFF95-729F-4F19-AF4E-8410B55E10BB}" dt="2020-06-21T11:05:41.331" v="9314" actId="20577"/>
          <ac:spMkLst>
            <pc:docMk/>
            <pc:sldMk cId="2739818910" sldId="287"/>
            <ac:spMk id="34" creationId="{D9634B94-2CC3-4A05-8C58-4DC5F8F4AB12}"/>
          </ac:spMkLst>
        </pc:spChg>
        <pc:spChg chg="add del">
          <ac:chgData name="Shay Axelrod" userId="310b0d24785f8b3b" providerId="LiveId" clId="{7F4DFF95-729F-4F19-AF4E-8410B55E10BB}" dt="2020-06-21T10:49:09.977" v="9157" actId="22"/>
          <ac:spMkLst>
            <pc:docMk/>
            <pc:sldMk cId="2739818910" sldId="287"/>
            <ac:spMk id="37" creationId="{0CEE7AD9-A1F4-498A-ADA8-DEC4FD98BB06}"/>
          </ac:spMkLst>
        </pc:spChg>
        <pc:spChg chg="mod">
          <ac:chgData name="Shay Axelrod" userId="310b0d24785f8b3b" providerId="LiveId" clId="{7F4DFF95-729F-4F19-AF4E-8410B55E10BB}" dt="2020-06-21T10:59:48.857" v="9173" actId="404"/>
          <ac:spMkLst>
            <pc:docMk/>
            <pc:sldMk cId="2739818910" sldId="287"/>
            <ac:spMk id="39" creationId="{4BDD6437-509F-4AA3-B711-CE331D734F8E}"/>
          </ac:spMkLst>
        </pc:spChg>
        <pc:spChg chg="mod">
          <ac:chgData name="Shay Axelrod" userId="310b0d24785f8b3b" providerId="LiveId" clId="{7F4DFF95-729F-4F19-AF4E-8410B55E10BB}" dt="2020-06-21T10:59:52.567" v="9179" actId="1035"/>
          <ac:spMkLst>
            <pc:docMk/>
            <pc:sldMk cId="2739818910" sldId="287"/>
            <ac:spMk id="40" creationId="{3E216A26-A449-49B8-9680-4B8844AFDED6}"/>
          </ac:spMkLst>
        </pc:spChg>
        <pc:spChg chg="mod">
          <ac:chgData name="Shay Axelrod" userId="310b0d24785f8b3b" providerId="LiveId" clId="{7F4DFF95-729F-4F19-AF4E-8410B55E10BB}" dt="2020-06-21T11:02:22.212" v="9181"/>
          <ac:spMkLst>
            <pc:docMk/>
            <pc:sldMk cId="2739818910" sldId="287"/>
            <ac:spMk id="42" creationId="{EE7D35FF-79DC-449E-9FA9-D2C07F0BF5EE}"/>
          </ac:spMkLst>
        </pc:spChg>
        <pc:spChg chg="mod">
          <ac:chgData name="Shay Axelrod" userId="310b0d24785f8b3b" providerId="LiveId" clId="{7F4DFF95-729F-4F19-AF4E-8410B55E10BB}" dt="2020-06-21T11:02:22.212" v="9181"/>
          <ac:spMkLst>
            <pc:docMk/>
            <pc:sldMk cId="2739818910" sldId="287"/>
            <ac:spMk id="43" creationId="{F7DF992F-D821-44CF-BED3-44D7438013A0}"/>
          </ac:spMkLst>
        </pc:spChg>
        <pc:spChg chg="mod">
          <ac:chgData name="Shay Axelrod" userId="310b0d24785f8b3b" providerId="LiveId" clId="{7F4DFF95-729F-4F19-AF4E-8410B55E10BB}" dt="2020-06-21T11:05:41.331" v="9314" actId="20577"/>
          <ac:spMkLst>
            <pc:docMk/>
            <pc:sldMk cId="2739818910" sldId="287"/>
            <ac:spMk id="45" creationId="{171331B6-D336-4DF1-A248-C75F438310F9}"/>
          </ac:spMkLst>
        </pc:spChg>
        <pc:spChg chg="mod">
          <ac:chgData name="Shay Axelrod" userId="310b0d24785f8b3b" providerId="LiveId" clId="{7F4DFF95-729F-4F19-AF4E-8410B55E10BB}" dt="2020-06-21T11:05:41.331" v="9314" actId="20577"/>
          <ac:spMkLst>
            <pc:docMk/>
            <pc:sldMk cId="2739818910" sldId="287"/>
            <ac:spMk id="46" creationId="{E7C4CDD4-2CAB-4923-963B-DCD763810C4B}"/>
          </ac:spMkLst>
        </pc:spChg>
        <pc:spChg chg="add mod">
          <ac:chgData name="Shay Axelrod" userId="310b0d24785f8b3b" providerId="LiveId" clId="{7F4DFF95-729F-4F19-AF4E-8410B55E10BB}" dt="2020-06-21T11:27:54.371" v="10636" actId="1038"/>
          <ac:spMkLst>
            <pc:docMk/>
            <pc:sldMk cId="2739818910" sldId="287"/>
            <ac:spMk id="47" creationId="{85BBC9A1-7516-4E16-8576-9E6D0FD500B1}"/>
          </ac:spMkLst>
        </pc:spChg>
        <pc:grpChg chg="add mod">
          <ac:chgData name="Shay Axelrod" userId="310b0d24785f8b3b" providerId="LiveId" clId="{7F4DFF95-729F-4F19-AF4E-8410B55E10BB}" dt="2020-06-21T10:59:23.372" v="9158" actId="165"/>
          <ac:grpSpMkLst>
            <pc:docMk/>
            <pc:sldMk cId="2739818910" sldId="287"/>
            <ac:grpSpMk id="22" creationId="{9CFC9748-555A-4B5B-BDAE-77191300F2BE}"/>
          </ac:grpSpMkLst>
        </pc:grpChg>
        <pc:grpChg chg="add mod topLvl">
          <ac:chgData name="Shay Axelrod" userId="310b0d24785f8b3b" providerId="LiveId" clId="{7F4DFF95-729F-4F19-AF4E-8410B55E10BB}" dt="2020-06-21T11:04:22.083" v="9208" actId="164"/>
          <ac:grpSpMkLst>
            <pc:docMk/>
            <pc:sldMk cId="2739818910" sldId="287"/>
            <ac:grpSpMk id="23" creationId="{E58DF0CC-45BD-434F-9699-8EE289CDCDDC}"/>
          </ac:grpSpMkLst>
        </pc:grpChg>
        <pc:grpChg chg="add mod topLvl">
          <ac:chgData name="Shay Axelrod" userId="310b0d24785f8b3b" providerId="LiveId" clId="{7F4DFF95-729F-4F19-AF4E-8410B55E10BB}" dt="2020-06-21T11:04:22.083" v="9208" actId="164"/>
          <ac:grpSpMkLst>
            <pc:docMk/>
            <pc:sldMk cId="2739818910" sldId="287"/>
            <ac:grpSpMk id="28" creationId="{355CE758-74B1-4581-814C-A2DEE1C636CE}"/>
          </ac:grpSpMkLst>
        </pc:grpChg>
        <pc:grpChg chg="add mod ord topLvl">
          <ac:chgData name="Shay Axelrod" userId="310b0d24785f8b3b" providerId="LiveId" clId="{7F4DFF95-729F-4F19-AF4E-8410B55E10BB}" dt="2020-06-21T11:04:22.083" v="9208" actId="164"/>
          <ac:grpSpMkLst>
            <pc:docMk/>
            <pc:sldMk cId="2739818910" sldId="287"/>
            <ac:grpSpMk id="29" creationId="{8DCF4016-8075-4E35-9F52-DA9809BB0202}"/>
          </ac:grpSpMkLst>
        </pc:grpChg>
        <pc:grpChg chg="add mod topLvl">
          <ac:chgData name="Shay Axelrod" userId="310b0d24785f8b3b" providerId="LiveId" clId="{7F4DFF95-729F-4F19-AF4E-8410B55E10BB}" dt="2020-06-21T11:05:41.331" v="9314" actId="20577"/>
          <ac:grpSpMkLst>
            <pc:docMk/>
            <pc:sldMk cId="2739818910" sldId="287"/>
            <ac:grpSpMk id="32" creationId="{70356CF1-0B3B-4A79-BBAE-5DB6A5BA5D99}"/>
          </ac:grpSpMkLst>
        </pc:grpChg>
        <pc:grpChg chg="add del mod">
          <ac:chgData name="Shay Axelrod" userId="310b0d24785f8b3b" providerId="LiveId" clId="{7F4DFF95-729F-4F19-AF4E-8410B55E10BB}" dt="2020-06-21T10:59:23.372" v="9158" actId="165"/>
          <ac:grpSpMkLst>
            <pc:docMk/>
            <pc:sldMk cId="2739818910" sldId="287"/>
            <ac:grpSpMk id="35" creationId="{ABF95ED9-9CE2-4721-BF1B-9ECE6DBAF3E2}"/>
          </ac:grpSpMkLst>
        </pc:grpChg>
        <pc:grpChg chg="add mod">
          <ac:chgData name="Shay Axelrod" userId="310b0d24785f8b3b" providerId="LiveId" clId="{7F4DFF95-729F-4F19-AF4E-8410B55E10BB}" dt="2020-06-21T11:04:22.083" v="9208" actId="164"/>
          <ac:grpSpMkLst>
            <pc:docMk/>
            <pc:sldMk cId="2739818910" sldId="287"/>
            <ac:grpSpMk id="38" creationId="{168808FD-59F3-4506-9148-F4009FD37267}"/>
          </ac:grpSpMkLst>
        </pc:grpChg>
        <pc:grpChg chg="add mod">
          <ac:chgData name="Shay Axelrod" userId="310b0d24785f8b3b" providerId="LiveId" clId="{7F4DFF95-729F-4F19-AF4E-8410B55E10BB}" dt="2020-06-21T11:04:22.083" v="9208" actId="164"/>
          <ac:grpSpMkLst>
            <pc:docMk/>
            <pc:sldMk cId="2739818910" sldId="287"/>
            <ac:grpSpMk id="41" creationId="{F5F3E506-E54E-4050-BFC3-97B75F4BA372}"/>
          </ac:grpSpMkLst>
        </pc:grpChg>
        <pc:grpChg chg="add mod">
          <ac:chgData name="Shay Axelrod" userId="310b0d24785f8b3b" providerId="LiveId" clId="{7F4DFF95-729F-4F19-AF4E-8410B55E10BB}" dt="2020-06-21T11:05:41.331" v="9314" actId="20577"/>
          <ac:grpSpMkLst>
            <pc:docMk/>
            <pc:sldMk cId="2739818910" sldId="287"/>
            <ac:grpSpMk id="44" creationId="{9595890E-97A5-4E54-AF2B-3AD5FB133D74}"/>
          </ac:grpSpMkLst>
        </pc:grpChg>
        <pc:grpChg chg="add mod">
          <ac:chgData name="Shay Axelrod" userId="310b0d24785f8b3b" providerId="LiveId" clId="{7F4DFF95-729F-4F19-AF4E-8410B55E10BB}" dt="2020-06-21T11:05:41.331" v="9314" actId="20577"/>
          <ac:grpSpMkLst>
            <pc:docMk/>
            <pc:sldMk cId="2739818910" sldId="287"/>
            <ac:grpSpMk id="48" creationId="{41628B0A-B1B7-4C85-9CC4-229F6DBC4082}"/>
          </ac:grpSpMkLst>
        </pc:grpChg>
        <pc:grpChg chg="add mod">
          <ac:chgData name="Shay Axelrod" userId="310b0d24785f8b3b" providerId="LiveId" clId="{7F4DFF95-729F-4F19-AF4E-8410B55E10BB}" dt="2020-06-21T11:05:32.435" v="9305" actId="1076"/>
          <ac:grpSpMkLst>
            <pc:docMk/>
            <pc:sldMk cId="2739818910" sldId="287"/>
            <ac:grpSpMk id="49" creationId="{CC7BF7BA-05D0-4A67-B998-2859764460BE}"/>
          </ac:grpSpMkLst>
        </pc:grpChg>
        <pc:picChg chg="add del mod">
          <ac:chgData name="Shay Axelrod" userId="310b0d24785f8b3b" providerId="LiveId" clId="{7F4DFF95-729F-4F19-AF4E-8410B55E10BB}" dt="2020-06-21T10:28:21.155" v="8277" actId="478"/>
          <ac:picMkLst>
            <pc:docMk/>
            <pc:sldMk cId="2739818910" sldId="287"/>
            <ac:picMk id="7" creationId="{FE79EAF7-277C-4996-B1A7-3B9D88CBD893}"/>
          </ac:picMkLst>
        </pc:picChg>
        <pc:picChg chg="add mod">
          <ac:chgData name="Shay Axelrod" userId="310b0d24785f8b3b" providerId="LiveId" clId="{7F4DFF95-729F-4F19-AF4E-8410B55E10BB}" dt="2020-06-21T10:59:23.372" v="9158" actId="165"/>
          <ac:picMkLst>
            <pc:docMk/>
            <pc:sldMk cId="2739818910" sldId="287"/>
            <ac:picMk id="9" creationId="{4E8E5F8A-D386-435E-B2A3-D7AC3048F5B7}"/>
          </ac:picMkLst>
        </pc:picChg>
        <pc:picChg chg="add del">
          <ac:chgData name="Shay Axelrod" userId="310b0d24785f8b3b" providerId="LiveId" clId="{7F4DFF95-729F-4F19-AF4E-8410B55E10BB}" dt="2020-06-21T10:32:28.844" v="8329" actId="22"/>
          <ac:picMkLst>
            <pc:docMk/>
            <pc:sldMk cId="2739818910" sldId="287"/>
            <ac:picMk id="13" creationId="{CD087DAD-F0F1-40B1-96BA-63505D9782F5}"/>
          </ac:picMkLst>
        </pc:picChg>
        <pc:picChg chg="add del mod">
          <ac:chgData name="Shay Axelrod" userId="310b0d24785f8b3b" providerId="LiveId" clId="{7F4DFF95-729F-4F19-AF4E-8410B55E10BB}" dt="2020-06-21T10:33:14.881" v="8340" actId="478"/>
          <ac:picMkLst>
            <pc:docMk/>
            <pc:sldMk cId="2739818910" sldId="287"/>
            <ac:picMk id="15" creationId="{781D7E6A-F901-4262-A544-AA9322D3685C}"/>
          </ac:picMkLst>
        </pc:picChg>
        <pc:picChg chg="add mod">
          <ac:chgData name="Shay Axelrod" userId="310b0d24785f8b3b" providerId="LiveId" clId="{7F4DFF95-729F-4F19-AF4E-8410B55E10BB}" dt="2020-06-21T10:59:23.372" v="9158" actId="165"/>
          <ac:picMkLst>
            <pc:docMk/>
            <pc:sldMk cId="2739818910" sldId="287"/>
            <ac:picMk id="18" creationId="{2665BF39-BF64-4545-B7E4-D2EBE37A1A35}"/>
          </ac:picMkLst>
        </pc:picChg>
      </pc:sldChg>
      <pc:sldChg chg="addSp delSp modSp add del mod">
        <pc:chgData name="Shay Axelrod" userId="310b0d24785f8b3b" providerId="LiveId" clId="{7F4DFF95-729F-4F19-AF4E-8410B55E10BB}" dt="2020-06-24T13:22:31.383" v="13166" actId="47"/>
        <pc:sldMkLst>
          <pc:docMk/>
          <pc:sldMk cId="3739601257" sldId="288"/>
        </pc:sldMkLst>
        <pc:spChg chg="mod">
          <ac:chgData name="Shay Axelrod" userId="310b0d24785f8b3b" providerId="LiveId" clId="{7F4DFF95-729F-4F19-AF4E-8410B55E10BB}" dt="2020-06-21T10:21:18.767" v="8173" actId="20577"/>
          <ac:spMkLst>
            <pc:docMk/>
            <pc:sldMk cId="3739601257" sldId="288"/>
            <ac:spMk id="3" creationId="{4AB294C2-C183-437A-BF13-FB8647E9B6F1}"/>
          </ac:spMkLst>
        </pc:spChg>
        <pc:spChg chg="del mod">
          <ac:chgData name="Shay Axelrod" userId="310b0d24785f8b3b" providerId="LiveId" clId="{7F4DFF95-729F-4F19-AF4E-8410B55E10BB}" dt="2020-06-21T11:22:16.220" v="10290" actId="478"/>
          <ac:spMkLst>
            <pc:docMk/>
            <pc:sldMk cId="3739601257" sldId="288"/>
            <ac:spMk id="4" creationId="{D1D6C019-9E68-44E1-87AB-5CB618027EDD}"/>
          </ac:spMkLst>
        </pc:spChg>
        <pc:spChg chg="add mod">
          <ac:chgData name="Shay Axelrod" userId="310b0d24785f8b3b" providerId="LiveId" clId="{7F4DFF95-729F-4F19-AF4E-8410B55E10BB}" dt="2020-06-21T11:50:04.891" v="10755" actId="20577"/>
          <ac:spMkLst>
            <pc:docMk/>
            <pc:sldMk cId="3739601257" sldId="288"/>
            <ac:spMk id="5" creationId="{36A6CC43-54C3-4DF1-BAC0-749A941ED1A0}"/>
          </ac:spMkLst>
        </pc:spChg>
        <pc:spChg chg="del mod">
          <ac:chgData name="Shay Axelrod" userId="310b0d24785f8b3b" providerId="LiveId" clId="{7F4DFF95-729F-4F19-AF4E-8410B55E10BB}" dt="2020-06-21T11:22:07.900" v="10286" actId="478"/>
          <ac:spMkLst>
            <pc:docMk/>
            <pc:sldMk cId="3739601257" sldId="288"/>
            <ac:spMk id="6" creationId="{7AE92F48-9628-4CEA-BEB7-7671DB4DDA3B}"/>
          </ac:spMkLst>
        </pc:spChg>
        <pc:spChg chg="del mod">
          <ac:chgData name="Shay Axelrod" userId="310b0d24785f8b3b" providerId="LiveId" clId="{7F4DFF95-729F-4F19-AF4E-8410B55E10BB}" dt="2020-06-21T11:22:14.519" v="10289" actId="478"/>
          <ac:spMkLst>
            <pc:docMk/>
            <pc:sldMk cId="3739601257" sldId="288"/>
            <ac:spMk id="7" creationId="{4B0E9804-3322-46BA-8098-E14B181F2291}"/>
          </ac:spMkLst>
        </pc:spChg>
        <pc:spChg chg="add del">
          <ac:chgData name="Shay Axelrod" userId="310b0d24785f8b3b" providerId="LiveId" clId="{7F4DFF95-729F-4F19-AF4E-8410B55E10BB}" dt="2020-06-21T11:07:12.100" v="9319" actId="22"/>
          <ac:spMkLst>
            <pc:docMk/>
            <pc:sldMk cId="3739601257" sldId="288"/>
            <ac:spMk id="7" creationId="{DD57441B-EF38-4A11-B8C5-F12DC1D1681B}"/>
          </ac:spMkLst>
        </pc:spChg>
        <pc:spChg chg="add mod">
          <ac:chgData name="Shay Axelrod" userId="310b0d24785f8b3b" providerId="LiveId" clId="{7F4DFF95-729F-4F19-AF4E-8410B55E10BB}" dt="2020-06-21T11:08:43.440" v="9363" actId="1037"/>
          <ac:spMkLst>
            <pc:docMk/>
            <pc:sldMk cId="3739601257" sldId="288"/>
            <ac:spMk id="9" creationId="{80009B26-4900-4949-BE9A-5FF61430B362}"/>
          </ac:spMkLst>
        </pc:spChg>
        <pc:spChg chg="add mod">
          <ac:chgData name="Shay Axelrod" userId="310b0d24785f8b3b" providerId="LiveId" clId="{7F4DFF95-729F-4F19-AF4E-8410B55E10BB}" dt="2020-06-21T11:21:50.977" v="10278" actId="767"/>
          <ac:spMkLst>
            <pc:docMk/>
            <pc:sldMk cId="3739601257" sldId="288"/>
            <ac:spMk id="12" creationId="{ABE583BA-6E50-4E2B-8A41-765F52F62216}"/>
          </ac:spMkLst>
        </pc:spChg>
        <pc:spChg chg="add mod">
          <ac:chgData name="Shay Axelrod" userId="310b0d24785f8b3b" providerId="LiveId" clId="{7F4DFF95-729F-4F19-AF4E-8410B55E10BB}" dt="2020-06-21T11:27:28.316" v="10619" actId="164"/>
          <ac:spMkLst>
            <pc:docMk/>
            <pc:sldMk cId="3739601257" sldId="288"/>
            <ac:spMk id="14" creationId="{8B7542BF-FFFB-476A-87C2-9BEB1E647E96}"/>
          </ac:spMkLst>
        </pc:spChg>
        <pc:spChg chg="add mod">
          <ac:chgData name="Shay Axelrod" userId="310b0d24785f8b3b" providerId="LiveId" clId="{7F4DFF95-729F-4F19-AF4E-8410B55E10BB}" dt="2020-06-21T11:27:28.316" v="10619" actId="164"/>
          <ac:spMkLst>
            <pc:docMk/>
            <pc:sldMk cId="3739601257" sldId="288"/>
            <ac:spMk id="15" creationId="{32EF98E1-1424-40CD-B326-C4ED3D9669D1}"/>
          </ac:spMkLst>
        </pc:spChg>
        <pc:spChg chg="add mod">
          <ac:chgData name="Shay Axelrod" userId="310b0d24785f8b3b" providerId="LiveId" clId="{7F4DFF95-729F-4F19-AF4E-8410B55E10BB}" dt="2020-06-21T11:27:28.316" v="10619" actId="164"/>
          <ac:spMkLst>
            <pc:docMk/>
            <pc:sldMk cId="3739601257" sldId="288"/>
            <ac:spMk id="16" creationId="{C7E56546-C11C-4DE7-A6D7-5026464F20D0}"/>
          </ac:spMkLst>
        </pc:spChg>
        <pc:spChg chg="add mod">
          <ac:chgData name="Shay Axelrod" userId="310b0d24785f8b3b" providerId="LiveId" clId="{7F4DFF95-729F-4F19-AF4E-8410B55E10BB}" dt="2020-06-21T11:25:41.027" v="10502"/>
          <ac:spMkLst>
            <pc:docMk/>
            <pc:sldMk cId="3739601257" sldId="288"/>
            <ac:spMk id="17" creationId="{C37FDF6D-FB4D-4B2E-8CF5-A06FF2C5745D}"/>
          </ac:spMkLst>
        </pc:spChg>
        <pc:spChg chg="add del">
          <ac:chgData name="Shay Axelrod" userId="310b0d24785f8b3b" providerId="LiveId" clId="{7F4DFF95-729F-4F19-AF4E-8410B55E10BB}" dt="2020-06-21T11:25:42.459" v="10504" actId="22"/>
          <ac:spMkLst>
            <pc:docMk/>
            <pc:sldMk cId="3739601257" sldId="288"/>
            <ac:spMk id="19" creationId="{A907D175-AC4A-4616-8D9E-16A3AD8BC461}"/>
          </ac:spMkLst>
        </pc:spChg>
        <pc:spChg chg="add mod">
          <ac:chgData name="Shay Axelrod" userId="310b0d24785f8b3b" providerId="LiveId" clId="{7F4DFF95-729F-4F19-AF4E-8410B55E10BB}" dt="2020-06-21T11:27:28.316" v="10619" actId="164"/>
          <ac:spMkLst>
            <pc:docMk/>
            <pc:sldMk cId="3739601257" sldId="288"/>
            <ac:spMk id="21" creationId="{535015AD-A7D6-4806-AF29-550E6476CA4B}"/>
          </ac:spMkLst>
        </pc:spChg>
        <pc:spChg chg="add mod">
          <ac:chgData name="Shay Axelrod" userId="310b0d24785f8b3b" providerId="LiveId" clId="{7F4DFF95-729F-4F19-AF4E-8410B55E10BB}" dt="2020-06-21T11:27:32.166" v="10620" actId="1036"/>
          <ac:spMkLst>
            <pc:docMk/>
            <pc:sldMk cId="3739601257" sldId="288"/>
            <ac:spMk id="22" creationId="{3300214F-0488-498C-A9DF-1D3FC79EA156}"/>
          </ac:spMkLst>
        </pc:spChg>
        <pc:grpChg chg="add mod">
          <ac:chgData name="Shay Axelrod" userId="310b0d24785f8b3b" providerId="LiveId" clId="{7F4DFF95-729F-4F19-AF4E-8410B55E10BB}" dt="2020-06-21T11:08:30.454" v="9353" actId="1076"/>
          <ac:grpSpMkLst>
            <pc:docMk/>
            <pc:sldMk cId="3739601257" sldId="288"/>
            <ac:grpSpMk id="8" creationId="{996707F0-BAF1-40B4-AF5C-6FF613E05CBC}"/>
          </ac:grpSpMkLst>
        </pc:grpChg>
        <pc:grpChg chg="add mod">
          <ac:chgData name="Shay Axelrod" userId="310b0d24785f8b3b" providerId="LiveId" clId="{7F4DFF95-729F-4F19-AF4E-8410B55E10BB}" dt="2020-06-21T11:27:44.167" v="10632" actId="1035"/>
          <ac:grpSpMkLst>
            <pc:docMk/>
            <pc:sldMk cId="3739601257" sldId="288"/>
            <ac:grpSpMk id="23" creationId="{52EC537B-4750-48A5-B902-501185E5F83F}"/>
          </ac:grpSpMkLst>
        </pc:grpChg>
        <pc:picChg chg="add mod">
          <ac:chgData name="Shay Axelrod" userId="310b0d24785f8b3b" providerId="LiveId" clId="{7F4DFF95-729F-4F19-AF4E-8410B55E10BB}" dt="2020-06-21T11:07:16.189" v="9320"/>
          <ac:picMkLst>
            <pc:docMk/>
            <pc:sldMk cId="3739601257" sldId="288"/>
            <ac:picMk id="10" creationId="{DFECF328-E9A1-4851-A6BC-FDCB3D17183D}"/>
          </ac:picMkLst>
        </pc:picChg>
        <pc:picChg chg="add mod">
          <ac:chgData name="Shay Axelrod" userId="310b0d24785f8b3b" providerId="LiveId" clId="{7F4DFF95-729F-4F19-AF4E-8410B55E10BB}" dt="2020-06-21T11:07:16.189" v="9320"/>
          <ac:picMkLst>
            <pc:docMk/>
            <pc:sldMk cId="3739601257" sldId="288"/>
            <ac:picMk id="11" creationId="{CA2B0D59-E56E-4E2B-B199-6645DB5B0DD4}"/>
          </ac:picMkLst>
        </pc:picChg>
      </pc:sldChg>
      <pc:sldChg chg="addSp">
        <pc:chgData name="Shay Axelrod" userId="310b0d24785f8b3b" providerId="LiveId" clId="{7F4DFF95-729F-4F19-AF4E-8410B55E10BB}" dt="2020-06-21T11:21:53.841" v="10279"/>
        <pc:sldMkLst>
          <pc:docMk/>
          <pc:sldMk cId="4024253865" sldId="288"/>
        </pc:sldMkLst>
        <pc:spChg chg="add">
          <ac:chgData name="Shay Axelrod" userId="310b0d24785f8b3b" providerId="LiveId" clId="{7F4DFF95-729F-4F19-AF4E-8410B55E10BB}" dt="2020-06-21T11:21:53.841" v="10279"/>
          <ac:spMkLst>
            <pc:docMk/>
            <pc:sldMk cId="4024253865" sldId="288"/>
            <ac:spMk id="4" creationId="{D1D6C019-9E68-44E1-87AB-5CB618027EDD}"/>
          </ac:spMkLst>
        </pc:spChg>
        <pc:spChg chg="add">
          <ac:chgData name="Shay Axelrod" userId="310b0d24785f8b3b" providerId="LiveId" clId="{7F4DFF95-729F-4F19-AF4E-8410B55E10BB}" dt="2020-06-21T11:21:53.841" v="10279"/>
          <ac:spMkLst>
            <pc:docMk/>
            <pc:sldMk cId="4024253865" sldId="288"/>
            <ac:spMk id="6" creationId="{7AE92F48-9628-4CEA-BEB7-7671DB4DDA3B}"/>
          </ac:spMkLst>
        </pc:spChg>
        <pc:spChg chg="add">
          <ac:chgData name="Shay Axelrod" userId="310b0d24785f8b3b" providerId="LiveId" clId="{7F4DFF95-729F-4F19-AF4E-8410B55E10BB}" dt="2020-06-21T11:21:53.841" v="10279"/>
          <ac:spMkLst>
            <pc:docMk/>
            <pc:sldMk cId="4024253865" sldId="288"/>
            <ac:spMk id="7" creationId="{4B0E9804-3322-46BA-8098-E14B181F2291}"/>
          </ac:spMkLst>
        </pc:spChg>
      </pc:sldChg>
      <pc:sldChg chg="addSp modSp add del mod">
        <pc:chgData name="Shay Axelrod" userId="310b0d24785f8b3b" providerId="LiveId" clId="{7F4DFF95-729F-4F19-AF4E-8410B55E10BB}" dt="2020-06-24T13:23:26.220" v="13172" actId="47"/>
        <pc:sldMkLst>
          <pc:docMk/>
          <pc:sldMk cId="3134423226" sldId="289"/>
        </pc:sldMkLst>
        <pc:spChg chg="mod">
          <ac:chgData name="Shay Axelrod" userId="310b0d24785f8b3b" providerId="LiveId" clId="{7F4DFF95-729F-4F19-AF4E-8410B55E10BB}" dt="2020-06-21T10:21:24.222" v="8174"/>
          <ac:spMkLst>
            <pc:docMk/>
            <pc:sldMk cId="3134423226" sldId="289"/>
            <ac:spMk id="3" creationId="{4AB294C2-C183-437A-BF13-FB8647E9B6F1}"/>
          </ac:spMkLst>
        </pc:spChg>
        <pc:spChg chg="add mod">
          <ac:chgData name="Shay Axelrod" userId="310b0d24785f8b3b" providerId="LiveId" clId="{7F4DFF95-729F-4F19-AF4E-8410B55E10BB}" dt="2020-06-21T11:29:48.367" v="10653" actId="1076"/>
          <ac:spMkLst>
            <pc:docMk/>
            <pc:sldMk cId="3134423226" sldId="289"/>
            <ac:spMk id="5" creationId="{883DD736-3C48-43AB-B1BE-F159F68BB3D1}"/>
          </ac:spMkLst>
        </pc:spChg>
        <pc:spChg chg="mod">
          <ac:chgData name="Shay Axelrod" userId="310b0d24785f8b3b" providerId="LiveId" clId="{7F4DFF95-729F-4F19-AF4E-8410B55E10BB}" dt="2020-06-22T16:54:38.113" v="12068" actId="20577"/>
          <ac:spMkLst>
            <pc:docMk/>
            <pc:sldMk cId="3134423226" sldId="289"/>
            <ac:spMk id="8" creationId="{CADEFAF4-79D0-4E6B-9D7F-B2B4A1156044}"/>
          </ac:spMkLst>
        </pc:spChg>
        <pc:grpChg chg="add mod">
          <ac:chgData name="Shay Axelrod" userId="310b0d24785f8b3b" providerId="LiveId" clId="{7F4DFF95-729F-4F19-AF4E-8410B55E10BB}" dt="2020-06-21T11:29:54.026" v="10668" actId="1036"/>
          <ac:grpSpMkLst>
            <pc:docMk/>
            <pc:sldMk cId="3134423226" sldId="289"/>
            <ac:grpSpMk id="4" creationId="{F6D8ED4C-B799-4632-A2DD-F0CF3B0EB64A}"/>
          </ac:grpSpMkLst>
        </pc:grpChg>
        <pc:picChg chg="add mod">
          <ac:chgData name="Shay Axelrod" userId="310b0d24785f8b3b" providerId="LiveId" clId="{7F4DFF95-729F-4F19-AF4E-8410B55E10BB}" dt="2020-06-21T11:28:52.968" v="10637"/>
          <ac:picMkLst>
            <pc:docMk/>
            <pc:sldMk cId="3134423226" sldId="289"/>
            <ac:picMk id="6" creationId="{29EB9A56-F124-4F9C-AE87-2A2D2947ABA2}"/>
          </ac:picMkLst>
        </pc:picChg>
      </pc:sldChg>
      <pc:sldChg chg="del">
        <pc:chgData name="Shay Axelrod" userId="310b0d24785f8b3b" providerId="LiveId" clId="{7F4DFF95-729F-4F19-AF4E-8410B55E10BB}" dt="2020-06-24T13:23:55.231" v="13177" actId="47"/>
        <pc:sldMkLst>
          <pc:docMk/>
          <pc:sldMk cId="1534735859" sldId="290"/>
        </pc:sldMkLst>
      </pc:sldChg>
      <pc:sldChg chg="delSp modSp add del mod ord">
        <pc:chgData name="Shay Axelrod" userId="310b0d24785f8b3b" providerId="LiveId" clId="{7F4DFF95-729F-4F19-AF4E-8410B55E10BB}" dt="2020-06-24T13:19:16.249" v="13143" actId="47"/>
        <pc:sldMkLst>
          <pc:docMk/>
          <pc:sldMk cId="2070525040" sldId="291"/>
        </pc:sldMkLst>
        <pc:spChg chg="mod">
          <ac:chgData name="Shay Axelrod" userId="310b0d24785f8b3b" providerId="LiveId" clId="{7F4DFF95-729F-4F19-AF4E-8410B55E10BB}" dt="2020-06-22T16:46:51.752" v="11752" actId="20577"/>
          <ac:spMkLst>
            <pc:docMk/>
            <pc:sldMk cId="2070525040" sldId="291"/>
            <ac:spMk id="3" creationId="{4AB294C2-C183-437A-BF13-FB8647E9B6F1}"/>
          </ac:spMkLst>
        </pc:spChg>
        <pc:spChg chg="mod">
          <ac:chgData name="Shay Axelrod" userId="310b0d24785f8b3b" providerId="LiveId" clId="{7F4DFF95-729F-4F19-AF4E-8410B55E10BB}" dt="2020-06-22T16:49:59.893" v="12062" actId="20577"/>
          <ac:spMkLst>
            <pc:docMk/>
            <pc:sldMk cId="2070525040" sldId="291"/>
            <ac:spMk id="4" creationId="{325A1B6C-5D46-4C24-9E53-CDAC22A6284D}"/>
          </ac:spMkLst>
        </pc:spChg>
        <pc:grpChg chg="del">
          <ac:chgData name="Shay Axelrod" userId="310b0d24785f8b3b" providerId="LiveId" clId="{7F4DFF95-729F-4F19-AF4E-8410B55E10BB}" dt="2020-06-22T16:46:53.108" v="11753" actId="478"/>
          <ac:grpSpMkLst>
            <pc:docMk/>
            <pc:sldMk cId="2070525040" sldId="291"/>
            <ac:grpSpMk id="23" creationId="{3DDC58A1-E47E-49BC-AFC2-E852F61CBD2B}"/>
          </ac:grpSpMkLst>
        </pc:grpChg>
      </pc:sldChg>
      <pc:sldChg chg="delSp modSp add del mod">
        <pc:chgData name="Shay Axelrod" userId="310b0d24785f8b3b" providerId="LiveId" clId="{7F4DFF95-729F-4F19-AF4E-8410B55E10BB}" dt="2020-06-24T13:25:36.315" v="13189" actId="47"/>
        <pc:sldMkLst>
          <pc:docMk/>
          <pc:sldMk cId="1798126519" sldId="292"/>
        </pc:sldMkLst>
        <pc:spChg chg="mod">
          <ac:chgData name="Shay Axelrod" userId="310b0d24785f8b3b" providerId="LiveId" clId="{7F4DFF95-729F-4F19-AF4E-8410B55E10BB}" dt="2020-06-24T11:45:12.844" v="12299" actId="20577"/>
          <ac:spMkLst>
            <pc:docMk/>
            <pc:sldMk cId="1798126519" sldId="292"/>
            <ac:spMk id="3" creationId="{4AB294C2-C183-437A-BF13-FB8647E9B6F1}"/>
          </ac:spMkLst>
        </pc:spChg>
        <pc:spChg chg="mod">
          <ac:chgData name="Shay Axelrod" userId="310b0d24785f8b3b" providerId="LiveId" clId="{7F4DFF95-729F-4F19-AF4E-8410B55E10BB}" dt="2020-06-24T12:03:12.042" v="12880" actId="20577"/>
          <ac:spMkLst>
            <pc:docMk/>
            <pc:sldMk cId="1798126519" sldId="292"/>
            <ac:spMk id="4" creationId="{F71FB979-2368-4626-BB4D-E7E184659990}"/>
          </ac:spMkLst>
        </pc:spChg>
        <pc:grpChg chg="del">
          <ac:chgData name="Shay Axelrod" userId="310b0d24785f8b3b" providerId="LiveId" clId="{7F4DFF95-729F-4F19-AF4E-8410B55E10BB}" dt="2020-06-24T11:45:29.664" v="12300" actId="478"/>
          <ac:grpSpMkLst>
            <pc:docMk/>
            <pc:sldMk cId="1798126519" sldId="292"/>
            <ac:grpSpMk id="16" creationId="{2F126D99-67D3-4286-A0CB-1B1084238160}"/>
          </ac:grpSpMkLst>
        </pc:grpChg>
      </pc:sldChg>
      <pc:sldChg chg="new del">
        <pc:chgData name="Shay Axelrod" userId="310b0d24785f8b3b" providerId="LiveId" clId="{7F4DFF95-729F-4F19-AF4E-8410B55E10BB}" dt="2020-06-24T11:44:37.073" v="12226" actId="2696"/>
        <pc:sldMkLst>
          <pc:docMk/>
          <pc:sldMk cId="1959904345" sldId="292"/>
        </pc:sldMkLst>
      </pc:sldChg>
      <pc:sldChg chg="addSp delSp modSp add mod ord setBg">
        <pc:chgData name="Shay Axelrod" userId="310b0d24785f8b3b" providerId="LiveId" clId="{7F4DFF95-729F-4F19-AF4E-8410B55E10BB}" dt="2020-06-24T12:32:02.512" v="13046" actId="12788"/>
        <pc:sldMkLst>
          <pc:docMk/>
          <pc:sldMk cId="685124816" sldId="293"/>
        </pc:sldMkLst>
        <pc:spChg chg="add mod">
          <ac:chgData name="Shay Axelrod" userId="310b0d24785f8b3b" providerId="LiveId" clId="{7F4DFF95-729F-4F19-AF4E-8410B55E10BB}" dt="2020-06-24T12:20:35.939" v="12903"/>
          <ac:spMkLst>
            <pc:docMk/>
            <pc:sldMk cId="685124816" sldId="293"/>
            <ac:spMk id="2" creationId="{C97DD965-299E-48F3-81B3-106C3D6D21CC}"/>
          </ac:spMkLst>
        </pc:spChg>
        <pc:spChg chg="del mod">
          <ac:chgData name="Shay Axelrod" userId="310b0d24785f8b3b" providerId="LiveId" clId="{7F4DFF95-729F-4F19-AF4E-8410B55E10BB}" dt="2020-06-24T12:26:41.200" v="12961" actId="478"/>
          <ac:spMkLst>
            <pc:docMk/>
            <pc:sldMk cId="685124816" sldId="293"/>
            <ac:spMk id="8" creationId="{51D60480-ABAC-4DD0-814B-A96AF30B0F97}"/>
          </ac:spMkLst>
        </pc:spChg>
        <pc:spChg chg="mod">
          <ac:chgData name="Shay Axelrod" userId="310b0d24785f8b3b" providerId="LiveId" clId="{7F4DFF95-729F-4F19-AF4E-8410B55E10BB}" dt="2020-06-24T12:20:51.354" v="12905" actId="26606"/>
          <ac:spMkLst>
            <pc:docMk/>
            <pc:sldMk cId="685124816" sldId="293"/>
            <ac:spMk id="22" creationId="{F93C543D-E27E-43B0-BCB5-BFF538A2F8F2}"/>
          </ac:spMkLst>
        </pc:spChg>
        <pc:spChg chg="add">
          <ac:chgData name="Shay Axelrod" userId="310b0d24785f8b3b" providerId="LiveId" clId="{7F4DFF95-729F-4F19-AF4E-8410B55E10BB}" dt="2020-06-24T12:20:51.354" v="12905" actId="26606"/>
          <ac:spMkLst>
            <pc:docMk/>
            <pc:sldMk cId="685124816" sldId="293"/>
            <ac:spMk id="27" creationId="{1EADCAF8-8823-4E89-8612-21029831A4B2}"/>
          </ac:spMkLst>
        </pc:spChg>
        <pc:spChg chg="add mod">
          <ac:chgData name="Shay Axelrod" userId="310b0d24785f8b3b" providerId="LiveId" clId="{7F4DFF95-729F-4F19-AF4E-8410B55E10BB}" dt="2020-06-24T12:26:38.695" v="12960" actId="207"/>
          <ac:spMkLst>
            <pc:docMk/>
            <pc:sldMk cId="685124816" sldId="293"/>
            <ac:spMk id="28" creationId="{196EFADF-ECBF-4B0F-93D4-507E94B6A5B6}"/>
          </ac:spMkLst>
        </pc:spChg>
        <pc:spChg chg="add">
          <ac:chgData name="Shay Axelrod" userId="310b0d24785f8b3b" providerId="LiveId" clId="{7F4DFF95-729F-4F19-AF4E-8410B55E10BB}" dt="2020-06-24T12:20:51.354" v="12905" actId="26606"/>
          <ac:spMkLst>
            <pc:docMk/>
            <pc:sldMk cId="685124816" sldId="293"/>
            <ac:spMk id="29" creationId="{28CA07B2-0819-4B62-9425-7A52BBDD7070}"/>
          </ac:spMkLst>
        </pc:spChg>
        <pc:spChg chg="mod">
          <ac:chgData name="Shay Axelrod" userId="310b0d24785f8b3b" providerId="LiveId" clId="{7F4DFF95-729F-4F19-AF4E-8410B55E10BB}" dt="2020-06-24T12:26:25.683" v="12959"/>
          <ac:spMkLst>
            <pc:docMk/>
            <pc:sldMk cId="685124816" sldId="293"/>
            <ac:spMk id="42" creationId="{83B29B02-9386-4F0D-A718-A6F0B4EDDA57}"/>
          </ac:spMkLst>
        </pc:spChg>
        <pc:spChg chg="mod">
          <ac:chgData name="Shay Axelrod" userId="310b0d24785f8b3b" providerId="LiveId" clId="{7F4DFF95-729F-4F19-AF4E-8410B55E10BB}" dt="2020-06-24T12:26:25.683" v="12959"/>
          <ac:spMkLst>
            <pc:docMk/>
            <pc:sldMk cId="685124816" sldId="293"/>
            <ac:spMk id="43" creationId="{64406818-6FE1-4CA9-8F60-B9D260B09957}"/>
          </ac:spMkLst>
        </pc:spChg>
        <pc:spChg chg="mod">
          <ac:chgData name="Shay Axelrod" userId="310b0d24785f8b3b" providerId="LiveId" clId="{7F4DFF95-729F-4F19-AF4E-8410B55E10BB}" dt="2020-06-24T12:26:25.683" v="12959"/>
          <ac:spMkLst>
            <pc:docMk/>
            <pc:sldMk cId="685124816" sldId="293"/>
            <ac:spMk id="44" creationId="{75C1D40F-DE72-43B5-B6C7-C88E18ADBA7A}"/>
          </ac:spMkLst>
        </pc:spChg>
        <pc:spChg chg="mod">
          <ac:chgData name="Shay Axelrod" userId="310b0d24785f8b3b" providerId="LiveId" clId="{7F4DFF95-729F-4F19-AF4E-8410B55E10BB}" dt="2020-06-24T12:26:25.683" v="12959"/>
          <ac:spMkLst>
            <pc:docMk/>
            <pc:sldMk cId="685124816" sldId="293"/>
            <ac:spMk id="45" creationId="{9FF77AFF-B5BC-4545-AAF7-41801EB31DEB}"/>
          </ac:spMkLst>
        </pc:spChg>
        <pc:spChg chg="mod">
          <ac:chgData name="Shay Axelrod" userId="310b0d24785f8b3b" providerId="LiveId" clId="{7F4DFF95-729F-4F19-AF4E-8410B55E10BB}" dt="2020-06-24T12:26:53.359" v="12962" actId="207"/>
          <ac:spMkLst>
            <pc:docMk/>
            <pc:sldMk cId="685124816" sldId="293"/>
            <ac:spMk id="46" creationId="{46F8A1DB-7E22-442A-8FA6-7952E6C75FD4}"/>
          </ac:spMkLst>
        </pc:spChg>
        <pc:spChg chg="mod">
          <ac:chgData name="Shay Axelrod" userId="310b0d24785f8b3b" providerId="LiveId" clId="{7F4DFF95-729F-4F19-AF4E-8410B55E10BB}" dt="2020-06-24T12:26:25.683" v="12959"/>
          <ac:spMkLst>
            <pc:docMk/>
            <pc:sldMk cId="685124816" sldId="293"/>
            <ac:spMk id="47" creationId="{7B155E71-76C3-4B3A-82FE-155262AA9EBE}"/>
          </ac:spMkLst>
        </pc:spChg>
        <pc:grpChg chg="del">
          <ac:chgData name="Shay Axelrod" userId="310b0d24785f8b3b" providerId="LiveId" clId="{7F4DFF95-729F-4F19-AF4E-8410B55E10BB}" dt="2020-06-24T12:20:32.068" v="12900" actId="478"/>
          <ac:grpSpMkLst>
            <pc:docMk/>
            <pc:sldMk cId="685124816" sldId="293"/>
            <ac:grpSpMk id="7" creationId="{DC7E0993-4C51-4261-9DAB-9FDD73CA8736}"/>
          </ac:grpSpMkLst>
        </pc:grpChg>
        <pc:grpChg chg="del">
          <ac:chgData name="Shay Axelrod" userId="310b0d24785f8b3b" providerId="LiveId" clId="{7F4DFF95-729F-4F19-AF4E-8410B55E10BB}" dt="2020-06-24T12:20:43.357" v="12904" actId="478"/>
          <ac:grpSpMkLst>
            <pc:docMk/>
            <pc:sldMk cId="685124816" sldId="293"/>
            <ac:grpSpMk id="21" creationId="{306ADE86-9CD2-4B84-A499-A0ADA2F64EE0}"/>
          </ac:grpSpMkLst>
        </pc:grpChg>
        <pc:grpChg chg="add mod">
          <ac:chgData name="Shay Axelrod" userId="310b0d24785f8b3b" providerId="LiveId" clId="{7F4DFF95-729F-4F19-AF4E-8410B55E10BB}" dt="2020-06-24T12:26:56.526" v="12963" actId="207"/>
          <ac:grpSpMkLst>
            <pc:docMk/>
            <pc:sldMk cId="685124816" sldId="293"/>
            <ac:grpSpMk id="30" creationId="{6A75EC2B-4091-4909-B043-61186762FB9F}"/>
          </ac:grpSpMkLst>
        </pc:grpChg>
        <pc:grpChg chg="add">
          <ac:chgData name="Shay Axelrod" userId="310b0d24785f8b3b" providerId="LiveId" clId="{7F4DFF95-729F-4F19-AF4E-8410B55E10BB}" dt="2020-06-24T12:20:51.354" v="12905" actId="26606"/>
          <ac:grpSpMkLst>
            <pc:docMk/>
            <pc:sldMk cId="685124816" sldId="293"/>
            <ac:grpSpMk id="31" creationId="{DA02BEE4-A5D4-40AF-882D-49D34B086FFF}"/>
          </ac:grpSpMkLst>
        </pc:grpChg>
        <pc:grpChg chg="mod">
          <ac:chgData name="Shay Axelrod" userId="310b0d24785f8b3b" providerId="LiveId" clId="{7F4DFF95-729F-4F19-AF4E-8410B55E10BB}" dt="2020-06-24T12:26:25.683" v="12959"/>
          <ac:grpSpMkLst>
            <pc:docMk/>
            <pc:sldMk cId="685124816" sldId="293"/>
            <ac:grpSpMk id="39" creationId="{0080EDF3-7D94-4899-AB26-FE9FB0303F2A}"/>
          </ac:grpSpMkLst>
        </pc:grpChg>
        <pc:grpChg chg="mod">
          <ac:chgData name="Shay Axelrod" userId="310b0d24785f8b3b" providerId="LiveId" clId="{7F4DFF95-729F-4F19-AF4E-8410B55E10BB}" dt="2020-06-24T12:26:25.683" v="12959"/>
          <ac:grpSpMkLst>
            <pc:docMk/>
            <pc:sldMk cId="685124816" sldId="293"/>
            <ac:grpSpMk id="40" creationId="{3369C830-AACE-4C32-A1DE-E85D9177B74B}"/>
          </ac:grpSpMkLst>
        </pc:grpChg>
        <pc:grpChg chg="mod">
          <ac:chgData name="Shay Axelrod" userId="310b0d24785f8b3b" providerId="LiveId" clId="{7F4DFF95-729F-4F19-AF4E-8410B55E10BB}" dt="2020-06-24T12:26:25.683" v="12959"/>
          <ac:grpSpMkLst>
            <pc:docMk/>
            <pc:sldMk cId="685124816" sldId="293"/>
            <ac:grpSpMk id="41" creationId="{FAE11D79-804E-4709-B763-E6EDAF5E93C0}"/>
          </ac:grpSpMkLst>
        </pc:grpChg>
        <pc:picChg chg="add mod">
          <ac:chgData name="Shay Axelrod" userId="310b0d24785f8b3b" providerId="LiveId" clId="{7F4DFF95-729F-4F19-AF4E-8410B55E10BB}" dt="2020-06-24T12:32:02.512" v="13046" actId="12788"/>
          <ac:picMkLst>
            <pc:docMk/>
            <pc:sldMk cId="685124816" sldId="293"/>
            <ac:picMk id="48" creationId="{96E6BC3B-D65A-4A14-A253-D86072397A6A}"/>
          </ac:picMkLst>
        </pc:picChg>
      </pc:sldChg>
      <pc:sldChg chg="addSp delSp modSp new add del mod setBg">
        <pc:chgData name="Shay Axelrod" userId="310b0d24785f8b3b" providerId="LiveId" clId="{7F4DFF95-729F-4F19-AF4E-8410B55E10BB}" dt="2020-06-24T12:27:45.361" v="12972" actId="47"/>
        <pc:sldMkLst>
          <pc:docMk/>
          <pc:sldMk cId="101262566" sldId="294"/>
        </pc:sldMkLst>
        <pc:spChg chg="del mod">
          <ac:chgData name="Shay Axelrod" userId="310b0d24785f8b3b" providerId="LiveId" clId="{7F4DFF95-729F-4F19-AF4E-8410B55E10BB}" dt="2020-06-24T12:21:11.483" v="12910" actId="478"/>
          <ac:spMkLst>
            <pc:docMk/>
            <pc:sldMk cId="101262566" sldId="294"/>
            <ac:spMk id="2" creationId="{3F0771A0-E958-425B-A0EF-40BBA9E82E85}"/>
          </ac:spMkLst>
        </pc:spChg>
        <pc:spChg chg="del">
          <ac:chgData name="Shay Axelrod" userId="310b0d24785f8b3b" providerId="LiveId" clId="{7F4DFF95-729F-4F19-AF4E-8410B55E10BB}" dt="2020-06-24T12:21:08.610" v="12909" actId="26606"/>
          <ac:spMkLst>
            <pc:docMk/>
            <pc:sldMk cId="101262566" sldId="294"/>
            <ac:spMk id="3" creationId="{14505A98-FDEA-4F1F-B090-79595A9941F3}"/>
          </ac:spMkLst>
        </pc:spChg>
        <pc:spChg chg="mod">
          <ac:chgData name="Shay Axelrod" userId="310b0d24785f8b3b" providerId="LiveId" clId="{7F4DFF95-729F-4F19-AF4E-8410B55E10BB}" dt="2020-06-24T12:21:08.610" v="12909" actId="26606"/>
          <ac:spMkLst>
            <pc:docMk/>
            <pc:sldMk cId="101262566" sldId="294"/>
            <ac:spMk id="4" creationId="{D704BC68-AFE1-443B-9826-C3166A81689D}"/>
          </ac:spMkLst>
        </pc:spChg>
        <pc:spChg chg="add">
          <ac:chgData name="Shay Axelrod" userId="310b0d24785f8b3b" providerId="LiveId" clId="{7F4DFF95-729F-4F19-AF4E-8410B55E10BB}" dt="2020-06-24T12:21:08.610" v="12909" actId="26606"/>
          <ac:spMkLst>
            <pc:docMk/>
            <pc:sldMk cId="101262566" sldId="294"/>
            <ac:spMk id="9" creationId="{73A25D70-4A55-4F72-B9C5-A69CDBF4DB42}"/>
          </ac:spMkLst>
        </pc:spChg>
        <pc:spChg chg="add">
          <ac:chgData name="Shay Axelrod" userId="310b0d24785f8b3b" providerId="LiveId" clId="{7F4DFF95-729F-4F19-AF4E-8410B55E10BB}" dt="2020-06-24T12:21:08.610" v="12909" actId="26606"/>
          <ac:spMkLst>
            <pc:docMk/>
            <pc:sldMk cId="101262566" sldId="294"/>
            <ac:spMk id="11" creationId="{54957100-6D8B-4161-9F2F-C0A949EC84C4}"/>
          </ac:spMkLst>
        </pc:spChg>
        <pc:spChg chg="add">
          <ac:chgData name="Shay Axelrod" userId="310b0d24785f8b3b" providerId="LiveId" clId="{7F4DFF95-729F-4F19-AF4E-8410B55E10BB}" dt="2020-06-24T12:21:08.610" v="12909" actId="26606"/>
          <ac:spMkLst>
            <pc:docMk/>
            <pc:sldMk cId="101262566" sldId="294"/>
            <ac:spMk id="13" creationId="{0BD8B065-EE51-4AE2-A94C-86249998FD7B}"/>
          </ac:spMkLst>
        </pc:spChg>
        <pc:spChg chg="mod">
          <ac:chgData name="Shay Axelrod" userId="310b0d24785f8b3b" providerId="LiveId" clId="{7F4DFF95-729F-4F19-AF4E-8410B55E10BB}" dt="2020-06-24T12:23:28.076" v="12913" actId="14826"/>
          <ac:spMkLst>
            <pc:docMk/>
            <pc:sldMk cId="101262566" sldId="294"/>
            <ac:spMk id="27" creationId="{68F1491F-4E97-463E-BECA-AEB8FFCF7EF4}"/>
          </ac:spMkLst>
        </pc:spChg>
        <pc:spChg chg="add mod">
          <ac:chgData name="Shay Axelrod" userId="310b0d24785f8b3b" providerId="LiveId" clId="{7F4DFF95-729F-4F19-AF4E-8410B55E10BB}" dt="2020-06-24T12:21:29.939" v="12911"/>
          <ac:spMkLst>
            <pc:docMk/>
            <pc:sldMk cId="101262566" sldId="294"/>
            <ac:spMk id="28" creationId="{6C04C0CA-2C78-40EA-9D74-C71A8437A4E3}"/>
          </ac:spMkLst>
        </pc:spChg>
        <pc:spChg chg="mod">
          <ac:chgData name="Shay Axelrod" userId="310b0d24785f8b3b" providerId="LiveId" clId="{7F4DFF95-729F-4F19-AF4E-8410B55E10BB}" dt="2020-06-24T12:21:29.939" v="12911"/>
          <ac:spMkLst>
            <pc:docMk/>
            <pc:sldMk cId="101262566" sldId="294"/>
            <ac:spMk id="33" creationId="{1169DF59-8029-45F7-8B26-B33B5F543185}"/>
          </ac:spMkLst>
        </pc:spChg>
        <pc:spChg chg="mod">
          <ac:chgData name="Shay Axelrod" userId="310b0d24785f8b3b" providerId="LiveId" clId="{7F4DFF95-729F-4F19-AF4E-8410B55E10BB}" dt="2020-06-24T12:21:29.939" v="12911"/>
          <ac:spMkLst>
            <pc:docMk/>
            <pc:sldMk cId="101262566" sldId="294"/>
            <ac:spMk id="34" creationId="{2ED7FB39-9B4C-440E-9669-291A9AA719E1}"/>
          </ac:spMkLst>
        </pc:spChg>
        <pc:spChg chg="mod">
          <ac:chgData name="Shay Axelrod" userId="310b0d24785f8b3b" providerId="LiveId" clId="{7F4DFF95-729F-4F19-AF4E-8410B55E10BB}" dt="2020-06-24T12:21:29.939" v="12911"/>
          <ac:spMkLst>
            <pc:docMk/>
            <pc:sldMk cId="101262566" sldId="294"/>
            <ac:spMk id="35" creationId="{8B9A01FB-B6C3-440E-93CE-DC16BF232155}"/>
          </ac:spMkLst>
        </pc:spChg>
        <pc:spChg chg="mod">
          <ac:chgData name="Shay Axelrod" userId="310b0d24785f8b3b" providerId="LiveId" clId="{7F4DFF95-729F-4F19-AF4E-8410B55E10BB}" dt="2020-06-24T12:21:29.939" v="12911"/>
          <ac:spMkLst>
            <pc:docMk/>
            <pc:sldMk cId="101262566" sldId="294"/>
            <ac:spMk id="36" creationId="{219D44E1-0557-46DC-8AAE-DC982E1020C5}"/>
          </ac:spMkLst>
        </pc:spChg>
        <pc:spChg chg="mod">
          <ac:chgData name="Shay Axelrod" userId="310b0d24785f8b3b" providerId="LiveId" clId="{7F4DFF95-729F-4F19-AF4E-8410B55E10BB}" dt="2020-06-24T12:21:29.939" v="12911"/>
          <ac:spMkLst>
            <pc:docMk/>
            <pc:sldMk cId="101262566" sldId="294"/>
            <ac:spMk id="37" creationId="{16F8D502-288C-483C-8596-E99026F294ED}"/>
          </ac:spMkLst>
        </pc:spChg>
        <pc:spChg chg="mod">
          <ac:chgData name="Shay Axelrod" userId="310b0d24785f8b3b" providerId="LiveId" clId="{7F4DFF95-729F-4F19-AF4E-8410B55E10BB}" dt="2020-06-24T12:21:29.939" v="12911"/>
          <ac:spMkLst>
            <pc:docMk/>
            <pc:sldMk cId="101262566" sldId="294"/>
            <ac:spMk id="38" creationId="{616A12D0-2FDF-4DFC-B8D6-C7CFCC6BE29E}"/>
          </ac:spMkLst>
        </pc:spChg>
        <pc:grpChg chg="add">
          <ac:chgData name="Shay Axelrod" userId="310b0d24785f8b3b" providerId="LiveId" clId="{7F4DFF95-729F-4F19-AF4E-8410B55E10BB}" dt="2020-06-24T12:21:08.610" v="12909" actId="26606"/>
          <ac:grpSpMkLst>
            <pc:docMk/>
            <pc:sldMk cId="101262566" sldId="294"/>
            <ac:grpSpMk id="15" creationId="{18999293-B054-4B57-A26F-D04C2BB11338}"/>
          </ac:grpSpMkLst>
        </pc:grpChg>
        <pc:grpChg chg="add del mod">
          <ac:chgData name="Shay Axelrod" userId="310b0d24785f8b3b" providerId="LiveId" clId="{7F4DFF95-729F-4F19-AF4E-8410B55E10BB}" dt="2020-06-24T12:23:34.534" v="12914" actId="478"/>
          <ac:grpSpMkLst>
            <pc:docMk/>
            <pc:sldMk cId="101262566" sldId="294"/>
            <ac:grpSpMk id="20" creationId="{A8EF5460-65CE-4E15-8793-5455F0FEC1FF}"/>
          </ac:grpSpMkLst>
        </pc:grpChg>
        <pc:grpChg chg="add">
          <ac:chgData name="Shay Axelrod" userId="310b0d24785f8b3b" providerId="LiveId" clId="{7F4DFF95-729F-4F19-AF4E-8410B55E10BB}" dt="2020-06-24T12:21:08.610" v="12909" actId="26606"/>
          <ac:grpSpMkLst>
            <pc:docMk/>
            <pc:sldMk cId="101262566" sldId="294"/>
            <ac:grpSpMk id="21" creationId="{761945C4-D997-42F3-B59A-984CF0066715}"/>
          </ac:grpSpMkLst>
        </pc:grpChg>
        <pc:grpChg chg="add mod">
          <ac:chgData name="Shay Axelrod" userId="310b0d24785f8b3b" providerId="LiveId" clId="{7F4DFF95-729F-4F19-AF4E-8410B55E10BB}" dt="2020-06-24T12:21:29.939" v="12911"/>
          <ac:grpSpMkLst>
            <pc:docMk/>
            <pc:sldMk cId="101262566" sldId="294"/>
            <ac:grpSpMk id="29" creationId="{7086D87D-8192-4FA4-AF4F-BF76458FA79A}"/>
          </ac:grpSpMkLst>
        </pc:grpChg>
        <pc:grpChg chg="mod">
          <ac:chgData name="Shay Axelrod" userId="310b0d24785f8b3b" providerId="LiveId" clId="{7F4DFF95-729F-4F19-AF4E-8410B55E10BB}" dt="2020-06-24T12:21:29.939" v="12911"/>
          <ac:grpSpMkLst>
            <pc:docMk/>
            <pc:sldMk cId="101262566" sldId="294"/>
            <ac:grpSpMk id="30" creationId="{659549D2-8D07-4850-AE44-5956739F3292}"/>
          </ac:grpSpMkLst>
        </pc:grpChg>
        <pc:grpChg chg="mod">
          <ac:chgData name="Shay Axelrod" userId="310b0d24785f8b3b" providerId="LiveId" clId="{7F4DFF95-729F-4F19-AF4E-8410B55E10BB}" dt="2020-06-24T12:21:29.939" v="12911"/>
          <ac:grpSpMkLst>
            <pc:docMk/>
            <pc:sldMk cId="101262566" sldId="294"/>
            <ac:grpSpMk id="31" creationId="{576A5B8C-FABF-4BB2-9D76-8CEF183F0D96}"/>
          </ac:grpSpMkLst>
        </pc:grpChg>
        <pc:grpChg chg="mod">
          <ac:chgData name="Shay Axelrod" userId="310b0d24785f8b3b" providerId="LiveId" clId="{7F4DFF95-729F-4F19-AF4E-8410B55E10BB}" dt="2020-06-24T12:21:29.939" v="12911"/>
          <ac:grpSpMkLst>
            <pc:docMk/>
            <pc:sldMk cId="101262566" sldId="294"/>
            <ac:grpSpMk id="32" creationId="{113E773C-9F1D-4587-957E-DB00E0E72BE9}"/>
          </ac:grpSpMkLst>
        </pc:grpChg>
        <pc:picChg chg="add mod">
          <ac:chgData name="Shay Axelrod" userId="310b0d24785f8b3b" providerId="LiveId" clId="{7F4DFF95-729F-4F19-AF4E-8410B55E10BB}" dt="2020-06-24T12:23:39.326" v="12918" actId="1076"/>
          <ac:picMkLst>
            <pc:docMk/>
            <pc:sldMk cId="101262566" sldId="294"/>
            <ac:picMk id="6" creationId="{29F86F62-BB49-45A7-8E4B-814455694AE1}"/>
          </ac:picMkLst>
        </pc:picChg>
        <pc:picChg chg="mod">
          <ac:chgData name="Shay Axelrod" userId="310b0d24785f8b3b" providerId="LiveId" clId="{7F4DFF95-729F-4F19-AF4E-8410B55E10BB}" dt="2020-06-24T12:23:28.076" v="12913" actId="14826"/>
          <ac:picMkLst>
            <pc:docMk/>
            <pc:sldMk cId="101262566" sldId="294"/>
            <ac:picMk id="26" creationId="{71065AFC-C252-413B-81C5-561F5A43A8C2}"/>
          </ac:picMkLst>
        </pc:picChg>
      </pc:sldChg>
      <pc:sldChg chg="add del">
        <pc:chgData name="Shay Axelrod" userId="310b0d24785f8b3b" providerId="LiveId" clId="{7F4DFF95-729F-4F19-AF4E-8410B55E10BB}" dt="2020-06-24T12:21:01.649" v="12907" actId="47"/>
        <pc:sldMkLst>
          <pc:docMk/>
          <pc:sldMk cId="3722504409" sldId="294"/>
        </pc:sldMkLst>
      </pc:sldChg>
      <pc:sldChg chg="delSp add del mod ord setBg modShow">
        <pc:chgData name="Shay Axelrod" userId="310b0d24785f8b3b" providerId="LiveId" clId="{7F4DFF95-729F-4F19-AF4E-8410B55E10BB}" dt="2020-06-24T13:31:30.073" v="13240" actId="47"/>
        <pc:sldMkLst>
          <pc:docMk/>
          <pc:sldMk cId="463476857" sldId="295"/>
        </pc:sldMkLst>
        <pc:spChg chg="del">
          <ac:chgData name="Shay Axelrod" userId="310b0d24785f8b3b" providerId="LiveId" clId="{7F4DFF95-729F-4F19-AF4E-8410B55E10BB}" dt="2020-06-24T12:24:07.880" v="12923" actId="478"/>
          <ac:spMkLst>
            <pc:docMk/>
            <pc:sldMk cId="463476857" sldId="295"/>
            <ac:spMk id="28" creationId="{6C04C0CA-2C78-40EA-9D74-C71A8437A4E3}"/>
          </ac:spMkLst>
        </pc:spChg>
        <pc:grpChg chg="del">
          <ac:chgData name="Shay Axelrod" userId="310b0d24785f8b3b" providerId="LiveId" clId="{7F4DFF95-729F-4F19-AF4E-8410B55E10BB}" dt="2020-06-24T12:24:06.821" v="12922" actId="478"/>
          <ac:grpSpMkLst>
            <pc:docMk/>
            <pc:sldMk cId="463476857" sldId="295"/>
            <ac:grpSpMk id="29" creationId="{7086D87D-8192-4FA4-AF4F-BF76458FA79A}"/>
          </ac:grpSpMkLst>
        </pc:grpChg>
        <pc:picChg chg="del">
          <ac:chgData name="Shay Axelrod" userId="310b0d24785f8b3b" providerId="LiveId" clId="{7F4DFF95-729F-4F19-AF4E-8410B55E10BB}" dt="2020-06-24T12:24:06.821" v="12922" actId="478"/>
          <ac:picMkLst>
            <pc:docMk/>
            <pc:sldMk cId="463476857" sldId="295"/>
            <ac:picMk id="6" creationId="{29F86F62-BB49-45A7-8E4B-814455694AE1}"/>
          </ac:picMkLst>
        </pc:picChg>
      </pc:sldChg>
      <pc:sldChg chg="addSp delSp modSp new del mod setBg">
        <pc:chgData name="Shay Axelrod" userId="310b0d24785f8b3b" providerId="LiveId" clId="{7F4DFF95-729F-4F19-AF4E-8410B55E10BB}" dt="2020-06-24T12:30:09.159" v="13034" actId="2696"/>
        <pc:sldMkLst>
          <pc:docMk/>
          <pc:sldMk cId="2105542789" sldId="296"/>
        </pc:sldMkLst>
        <pc:spChg chg="add del mod">
          <ac:chgData name="Shay Axelrod" userId="310b0d24785f8b3b" providerId="LiveId" clId="{7F4DFF95-729F-4F19-AF4E-8410B55E10BB}" dt="2020-06-24T12:26:06.914" v="12958" actId="478"/>
          <ac:spMkLst>
            <pc:docMk/>
            <pc:sldMk cId="2105542789" sldId="296"/>
            <ac:spMk id="2" creationId="{8D968513-D0FB-44DA-9E5C-0441EA9EAEC9}"/>
          </ac:spMkLst>
        </pc:spChg>
        <pc:spChg chg="add del">
          <ac:chgData name="Shay Axelrod" userId="310b0d24785f8b3b" providerId="LiveId" clId="{7F4DFF95-729F-4F19-AF4E-8410B55E10BB}" dt="2020-06-24T12:25:03.639" v="12953" actId="26606"/>
          <ac:spMkLst>
            <pc:docMk/>
            <pc:sldMk cId="2105542789" sldId="296"/>
            <ac:spMk id="3" creationId="{2A541D66-B3BC-4584-BFD3-9D04F92F192C}"/>
          </ac:spMkLst>
        </pc:spChg>
        <pc:spChg chg="mod">
          <ac:chgData name="Shay Axelrod" userId="310b0d24785f8b3b" providerId="LiveId" clId="{7F4DFF95-729F-4F19-AF4E-8410B55E10BB}" dt="2020-06-24T12:25:03.639" v="12953" actId="26606"/>
          <ac:spMkLst>
            <pc:docMk/>
            <pc:sldMk cId="2105542789" sldId="296"/>
            <ac:spMk id="4" creationId="{ECFD42C1-778C-44C6-8350-CDD7D52E8B5F}"/>
          </ac:spMkLst>
        </pc:spChg>
        <pc:spChg chg="add del">
          <ac:chgData name="Shay Axelrod" userId="310b0d24785f8b3b" providerId="LiveId" clId="{7F4DFF95-729F-4F19-AF4E-8410B55E10BB}" dt="2020-06-24T12:24:40.606" v="12940" actId="26606"/>
          <ac:spMkLst>
            <pc:docMk/>
            <pc:sldMk cId="2105542789" sldId="296"/>
            <ac:spMk id="9" creationId="{73A25D70-4A55-4F72-B9C5-A69CDBF4DB42}"/>
          </ac:spMkLst>
        </pc:spChg>
        <pc:spChg chg="add del">
          <ac:chgData name="Shay Axelrod" userId="310b0d24785f8b3b" providerId="LiveId" clId="{7F4DFF95-729F-4F19-AF4E-8410B55E10BB}" dt="2020-06-24T12:24:40.606" v="12940" actId="26606"/>
          <ac:spMkLst>
            <pc:docMk/>
            <pc:sldMk cId="2105542789" sldId="296"/>
            <ac:spMk id="11" creationId="{54957100-6D8B-4161-9F2F-C0A949EC84C4}"/>
          </ac:spMkLst>
        </pc:spChg>
        <pc:spChg chg="add del">
          <ac:chgData name="Shay Axelrod" userId="310b0d24785f8b3b" providerId="LiveId" clId="{7F4DFF95-729F-4F19-AF4E-8410B55E10BB}" dt="2020-06-24T12:24:40.606" v="12940" actId="26606"/>
          <ac:spMkLst>
            <pc:docMk/>
            <pc:sldMk cId="2105542789" sldId="296"/>
            <ac:spMk id="13" creationId="{0BD8B065-EE51-4AE2-A94C-86249998FD7B}"/>
          </ac:spMkLst>
        </pc:spChg>
        <pc:spChg chg="add del">
          <ac:chgData name="Shay Axelrod" userId="310b0d24785f8b3b" providerId="LiveId" clId="{7F4DFF95-729F-4F19-AF4E-8410B55E10BB}" dt="2020-06-24T12:24:49.037" v="12942" actId="26606"/>
          <ac:spMkLst>
            <pc:docMk/>
            <pc:sldMk cId="2105542789" sldId="296"/>
            <ac:spMk id="29" creationId="{5A292AEA-2528-46C0-B426-95822B6141FB}"/>
          </ac:spMkLst>
        </pc:spChg>
        <pc:spChg chg="add del">
          <ac:chgData name="Shay Axelrod" userId="310b0d24785f8b3b" providerId="LiveId" clId="{7F4DFF95-729F-4F19-AF4E-8410B55E10BB}" dt="2020-06-24T12:24:49.037" v="12942" actId="26606"/>
          <ac:spMkLst>
            <pc:docMk/>
            <pc:sldMk cId="2105542789" sldId="296"/>
            <ac:spMk id="35" creationId="{D8B7B198-E4DF-43CD-AD8C-199884323745}"/>
          </ac:spMkLst>
        </pc:spChg>
        <pc:spChg chg="add del">
          <ac:chgData name="Shay Axelrod" userId="310b0d24785f8b3b" providerId="LiveId" clId="{7F4DFF95-729F-4F19-AF4E-8410B55E10BB}" dt="2020-06-24T12:24:49.037" v="12942" actId="26606"/>
          <ac:spMkLst>
            <pc:docMk/>
            <pc:sldMk cId="2105542789" sldId="296"/>
            <ac:spMk id="36" creationId="{2BE67753-EA0E-4819-8D22-0B6600CF7231}"/>
          </ac:spMkLst>
        </pc:spChg>
        <pc:spChg chg="add del">
          <ac:chgData name="Shay Axelrod" userId="310b0d24785f8b3b" providerId="LiveId" clId="{7F4DFF95-729F-4F19-AF4E-8410B55E10BB}" dt="2020-06-24T12:24:50.839" v="12944" actId="26606"/>
          <ac:spMkLst>
            <pc:docMk/>
            <pc:sldMk cId="2105542789" sldId="296"/>
            <ac:spMk id="47" creationId="{686EAD33-C5DD-4FAE-B20B-2707A6A92C99}"/>
          </ac:spMkLst>
        </pc:spChg>
        <pc:spChg chg="add del">
          <ac:chgData name="Shay Axelrod" userId="310b0d24785f8b3b" providerId="LiveId" clId="{7F4DFF95-729F-4F19-AF4E-8410B55E10BB}" dt="2020-06-24T12:24:50.839" v="12944" actId="26606"/>
          <ac:spMkLst>
            <pc:docMk/>
            <pc:sldMk cId="2105542789" sldId="296"/>
            <ac:spMk id="48" creationId="{C2F7C8AC-27FC-4265-A113-E7CDA1AAD7D6}"/>
          </ac:spMkLst>
        </pc:spChg>
        <pc:spChg chg="add del">
          <ac:chgData name="Shay Axelrod" userId="310b0d24785f8b3b" providerId="LiveId" clId="{7F4DFF95-729F-4F19-AF4E-8410B55E10BB}" dt="2020-06-24T12:24:51.639" v="12946" actId="26606"/>
          <ac:spMkLst>
            <pc:docMk/>
            <pc:sldMk cId="2105542789" sldId="296"/>
            <ac:spMk id="54" creationId="{12516CFA-65A7-4E78-BAF2-F437E0567C8B}"/>
          </ac:spMkLst>
        </pc:spChg>
        <pc:spChg chg="add del">
          <ac:chgData name="Shay Axelrod" userId="310b0d24785f8b3b" providerId="LiveId" clId="{7F4DFF95-729F-4F19-AF4E-8410B55E10BB}" dt="2020-06-24T12:24:51.639" v="12946" actId="26606"/>
          <ac:spMkLst>
            <pc:docMk/>
            <pc:sldMk cId="2105542789" sldId="296"/>
            <ac:spMk id="55" creationId="{64583843-30E4-4091-87E1-A4A4965105EA}"/>
          </ac:spMkLst>
        </pc:spChg>
        <pc:spChg chg="add del">
          <ac:chgData name="Shay Axelrod" userId="310b0d24785f8b3b" providerId="LiveId" clId="{7F4DFF95-729F-4F19-AF4E-8410B55E10BB}" dt="2020-06-24T12:24:56.067" v="12948" actId="26606"/>
          <ac:spMkLst>
            <pc:docMk/>
            <pc:sldMk cId="2105542789" sldId="296"/>
            <ac:spMk id="66" creationId="{686EAD33-C5DD-4FAE-B20B-2707A6A92C99}"/>
          </ac:spMkLst>
        </pc:spChg>
        <pc:spChg chg="add del">
          <ac:chgData name="Shay Axelrod" userId="310b0d24785f8b3b" providerId="LiveId" clId="{7F4DFF95-729F-4F19-AF4E-8410B55E10BB}" dt="2020-06-24T12:24:56.067" v="12948" actId="26606"/>
          <ac:spMkLst>
            <pc:docMk/>
            <pc:sldMk cId="2105542789" sldId="296"/>
            <ac:spMk id="67" creationId="{C2F7C8AC-27FC-4265-A113-E7CDA1AAD7D6}"/>
          </ac:spMkLst>
        </pc:spChg>
        <pc:spChg chg="add del">
          <ac:chgData name="Shay Axelrod" userId="310b0d24785f8b3b" providerId="LiveId" clId="{7F4DFF95-729F-4F19-AF4E-8410B55E10BB}" dt="2020-06-24T12:25:02.181" v="12950" actId="26606"/>
          <ac:spMkLst>
            <pc:docMk/>
            <pc:sldMk cId="2105542789" sldId="296"/>
            <ac:spMk id="74" creationId="{12516CFA-65A7-4E78-BAF2-F437E0567C8B}"/>
          </ac:spMkLst>
        </pc:spChg>
        <pc:spChg chg="add del">
          <ac:chgData name="Shay Axelrod" userId="310b0d24785f8b3b" providerId="LiveId" clId="{7F4DFF95-729F-4F19-AF4E-8410B55E10BB}" dt="2020-06-24T12:25:02.181" v="12950" actId="26606"/>
          <ac:spMkLst>
            <pc:docMk/>
            <pc:sldMk cId="2105542789" sldId="296"/>
            <ac:spMk id="75" creationId="{64583843-30E4-4091-87E1-A4A4965105EA}"/>
          </ac:spMkLst>
        </pc:spChg>
        <pc:spChg chg="add del mod">
          <ac:chgData name="Shay Axelrod" userId="310b0d24785f8b3b" providerId="LiveId" clId="{7F4DFF95-729F-4F19-AF4E-8410B55E10BB}" dt="2020-06-24T12:25:27.707" v="12957"/>
          <ac:spMkLst>
            <pc:docMk/>
            <pc:sldMk cId="2105542789" sldId="296"/>
            <ac:spMk id="85" creationId="{F0FA596A-2E32-43CA-A6F9-4F896F38CA16}"/>
          </ac:spMkLst>
        </pc:spChg>
        <pc:spChg chg="add del">
          <ac:chgData name="Shay Axelrod" userId="310b0d24785f8b3b" providerId="LiveId" clId="{7F4DFF95-729F-4F19-AF4E-8410B55E10BB}" dt="2020-06-24T12:25:03.623" v="12952" actId="26606"/>
          <ac:spMkLst>
            <pc:docMk/>
            <pc:sldMk cId="2105542789" sldId="296"/>
            <ac:spMk id="86" creationId="{43A31D32-8FDC-4460-8FFC-3D1953DFF9C0}"/>
          </ac:spMkLst>
        </pc:spChg>
        <pc:spChg chg="add del">
          <ac:chgData name="Shay Axelrod" userId="310b0d24785f8b3b" providerId="LiveId" clId="{7F4DFF95-729F-4F19-AF4E-8410B55E10BB}" dt="2020-06-24T12:25:03.623" v="12952" actId="26606"/>
          <ac:spMkLst>
            <pc:docMk/>
            <pc:sldMk cId="2105542789" sldId="296"/>
            <ac:spMk id="87" creationId="{BF7E1D97-432A-47D5-AE33-17BB811BB73F}"/>
          </ac:spMkLst>
        </pc:spChg>
        <pc:spChg chg="add del">
          <ac:chgData name="Shay Axelrod" userId="310b0d24785f8b3b" providerId="LiveId" clId="{7F4DFF95-729F-4F19-AF4E-8410B55E10BB}" dt="2020-06-24T12:25:03.623" v="12952" actId="26606"/>
          <ac:spMkLst>
            <pc:docMk/>
            <pc:sldMk cId="2105542789" sldId="296"/>
            <ac:spMk id="88" creationId="{CE8DBDAF-B6EA-4802-9A38-45C1AF8B43C5}"/>
          </ac:spMkLst>
        </pc:spChg>
        <pc:spChg chg="add">
          <ac:chgData name="Shay Axelrod" userId="310b0d24785f8b3b" providerId="LiveId" clId="{7F4DFF95-729F-4F19-AF4E-8410B55E10BB}" dt="2020-06-24T12:25:03.639" v="12953" actId="26606"/>
          <ac:spMkLst>
            <pc:docMk/>
            <pc:sldMk cId="2105542789" sldId="296"/>
            <ac:spMk id="90" creationId="{686EAD33-C5DD-4FAE-B20B-2707A6A92C99}"/>
          </ac:spMkLst>
        </pc:spChg>
        <pc:spChg chg="add">
          <ac:chgData name="Shay Axelrod" userId="310b0d24785f8b3b" providerId="LiveId" clId="{7F4DFF95-729F-4F19-AF4E-8410B55E10BB}" dt="2020-06-24T12:25:03.639" v="12953" actId="26606"/>
          <ac:spMkLst>
            <pc:docMk/>
            <pc:sldMk cId="2105542789" sldId="296"/>
            <ac:spMk id="91" creationId="{C2F7C8AC-27FC-4265-A113-E7CDA1AAD7D6}"/>
          </ac:spMkLst>
        </pc:spChg>
        <pc:spChg chg="mod">
          <ac:chgData name="Shay Axelrod" userId="310b0d24785f8b3b" providerId="LiveId" clId="{7F4DFF95-729F-4F19-AF4E-8410B55E10BB}" dt="2020-06-24T12:25:20.481" v="12954"/>
          <ac:spMkLst>
            <pc:docMk/>
            <pc:sldMk cId="2105542789" sldId="296"/>
            <ac:spMk id="99" creationId="{A2C3D9CF-DCD9-4C37-94B3-9B0FF45518FA}"/>
          </ac:spMkLst>
        </pc:spChg>
        <pc:spChg chg="mod">
          <ac:chgData name="Shay Axelrod" userId="310b0d24785f8b3b" providerId="LiveId" clId="{7F4DFF95-729F-4F19-AF4E-8410B55E10BB}" dt="2020-06-24T12:25:20.481" v="12954"/>
          <ac:spMkLst>
            <pc:docMk/>
            <pc:sldMk cId="2105542789" sldId="296"/>
            <ac:spMk id="100" creationId="{00F46C3A-CCC0-480E-B411-8A7C249ABCE9}"/>
          </ac:spMkLst>
        </pc:spChg>
        <pc:spChg chg="mod">
          <ac:chgData name="Shay Axelrod" userId="310b0d24785f8b3b" providerId="LiveId" clId="{7F4DFF95-729F-4F19-AF4E-8410B55E10BB}" dt="2020-06-24T12:25:20.481" v="12954"/>
          <ac:spMkLst>
            <pc:docMk/>
            <pc:sldMk cId="2105542789" sldId="296"/>
            <ac:spMk id="101" creationId="{5755DECA-D1AF-411A-8F55-90D53B97E182}"/>
          </ac:spMkLst>
        </pc:spChg>
        <pc:spChg chg="mod">
          <ac:chgData name="Shay Axelrod" userId="310b0d24785f8b3b" providerId="LiveId" clId="{7F4DFF95-729F-4F19-AF4E-8410B55E10BB}" dt="2020-06-24T12:25:20.481" v="12954"/>
          <ac:spMkLst>
            <pc:docMk/>
            <pc:sldMk cId="2105542789" sldId="296"/>
            <ac:spMk id="102" creationId="{3C62F575-059F-4ED3-8AD0-AF0934F0F147}"/>
          </ac:spMkLst>
        </pc:spChg>
        <pc:spChg chg="mod">
          <ac:chgData name="Shay Axelrod" userId="310b0d24785f8b3b" providerId="LiveId" clId="{7F4DFF95-729F-4F19-AF4E-8410B55E10BB}" dt="2020-06-24T12:25:20.481" v="12954"/>
          <ac:spMkLst>
            <pc:docMk/>
            <pc:sldMk cId="2105542789" sldId="296"/>
            <ac:spMk id="103" creationId="{5D45003F-7309-420F-A4E5-B6CD19FD3651}"/>
          </ac:spMkLst>
        </pc:spChg>
        <pc:spChg chg="mod">
          <ac:chgData name="Shay Axelrod" userId="310b0d24785f8b3b" providerId="LiveId" clId="{7F4DFF95-729F-4F19-AF4E-8410B55E10BB}" dt="2020-06-24T12:25:20.481" v="12954"/>
          <ac:spMkLst>
            <pc:docMk/>
            <pc:sldMk cId="2105542789" sldId="296"/>
            <ac:spMk id="104" creationId="{14EA6646-C1E5-4F38-BCB2-7581EC5A38AA}"/>
          </ac:spMkLst>
        </pc:spChg>
        <pc:grpChg chg="add del">
          <ac:chgData name="Shay Axelrod" userId="310b0d24785f8b3b" providerId="LiveId" clId="{7F4DFF95-729F-4F19-AF4E-8410B55E10BB}" dt="2020-06-24T12:24:40.606" v="12940" actId="26606"/>
          <ac:grpSpMkLst>
            <pc:docMk/>
            <pc:sldMk cId="2105542789" sldId="296"/>
            <ac:grpSpMk id="15" creationId="{18999293-B054-4B57-A26F-D04C2BB11338}"/>
          </ac:grpSpMkLst>
        </pc:grpChg>
        <pc:grpChg chg="add del">
          <ac:chgData name="Shay Axelrod" userId="310b0d24785f8b3b" providerId="LiveId" clId="{7F4DFF95-729F-4F19-AF4E-8410B55E10BB}" dt="2020-06-24T12:24:50.839" v="12944" actId="26606"/>
          <ac:grpSpMkLst>
            <pc:docMk/>
            <pc:sldMk cId="2105542789" sldId="296"/>
            <ac:grpSpMk id="19" creationId="{1D3FC9CC-6461-481B-BB4C-19D576432F73}"/>
          </ac:grpSpMkLst>
        </pc:grpChg>
        <pc:grpChg chg="add del">
          <ac:chgData name="Shay Axelrod" userId="310b0d24785f8b3b" providerId="LiveId" clId="{7F4DFF95-729F-4F19-AF4E-8410B55E10BB}" dt="2020-06-24T12:24:40.606" v="12940" actId="26606"/>
          <ac:grpSpMkLst>
            <pc:docMk/>
            <pc:sldMk cId="2105542789" sldId="296"/>
            <ac:grpSpMk id="21" creationId="{761945C4-D997-42F3-B59A-984CF0066715}"/>
          </ac:grpSpMkLst>
        </pc:grpChg>
        <pc:grpChg chg="add del">
          <ac:chgData name="Shay Axelrod" userId="310b0d24785f8b3b" providerId="LiveId" clId="{7F4DFF95-729F-4F19-AF4E-8410B55E10BB}" dt="2020-06-24T12:24:49.037" v="12942" actId="26606"/>
          <ac:grpSpMkLst>
            <pc:docMk/>
            <pc:sldMk cId="2105542789" sldId="296"/>
            <ac:grpSpMk id="30" creationId="{967346A5-7569-4F15-AB5D-BE3DADF192C0}"/>
          </ac:grpSpMkLst>
        </pc:grpChg>
        <pc:grpChg chg="add del">
          <ac:chgData name="Shay Axelrod" userId="310b0d24785f8b3b" providerId="LiveId" clId="{7F4DFF95-729F-4F19-AF4E-8410B55E10BB}" dt="2020-06-24T12:24:49.037" v="12942" actId="26606"/>
          <ac:grpSpMkLst>
            <pc:docMk/>
            <pc:sldMk cId="2105542789" sldId="296"/>
            <ac:grpSpMk id="37" creationId="{D76D63AC-0421-45EC-B383-E79A61A78C6B}"/>
          </ac:grpSpMkLst>
        </pc:grpChg>
        <pc:grpChg chg="add del">
          <ac:chgData name="Shay Axelrod" userId="310b0d24785f8b3b" providerId="LiveId" clId="{7F4DFF95-729F-4F19-AF4E-8410B55E10BB}" dt="2020-06-24T12:24:49.037" v="12942" actId="26606"/>
          <ac:grpSpMkLst>
            <pc:docMk/>
            <pc:sldMk cId="2105542789" sldId="296"/>
            <ac:grpSpMk id="44" creationId="{87F87F1B-42BA-4AC7-A4E2-41544DDB2CE3}"/>
          </ac:grpSpMkLst>
        </pc:grpChg>
        <pc:grpChg chg="add del">
          <ac:chgData name="Shay Axelrod" userId="310b0d24785f8b3b" providerId="LiveId" clId="{7F4DFF95-729F-4F19-AF4E-8410B55E10BB}" dt="2020-06-24T12:24:50.839" v="12944" actId="26606"/>
          <ac:grpSpMkLst>
            <pc:docMk/>
            <pc:sldMk cId="2105542789" sldId="296"/>
            <ac:grpSpMk id="49" creationId="{A574C829-AF08-4CA3-A132-7BA0448975BB}"/>
          </ac:grpSpMkLst>
        </pc:grpChg>
        <pc:grpChg chg="add del">
          <ac:chgData name="Shay Axelrod" userId="310b0d24785f8b3b" providerId="LiveId" clId="{7F4DFF95-729F-4F19-AF4E-8410B55E10BB}" dt="2020-06-24T12:24:51.639" v="12946" actId="26606"/>
          <ac:grpSpMkLst>
            <pc:docMk/>
            <pc:sldMk cId="2105542789" sldId="296"/>
            <ac:grpSpMk id="56" creationId="{AE0D2D7F-1DF5-4798-9E63-A71E2D15886B}"/>
          </ac:grpSpMkLst>
        </pc:grpChg>
        <pc:grpChg chg="add del">
          <ac:chgData name="Shay Axelrod" userId="310b0d24785f8b3b" providerId="LiveId" clId="{7F4DFF95-729F-4F19-AF4E-8410B55E10BB}" dt="2020-06-24T12:24:51.639" v="12946" actId="26606"/>
          <ac:grpSpMkLst>
            <pc:docMk/>
            <pc:sldMk cId="2105542789" sldId="296"/>
            <ac:grpSpMk id="61" creationId="{E7D4F600-F737-4482-BC99-1E1FFC82630C}"/>
          </ac:grpSpMkLst>
        </pc:grpChg>
        <pc:grpChg chg="add del">
          <ac:chgData name="Shay Axelrod" userId="310b0d24785f8b3b" providerId="LiveId" clId="{7F4DFF95-729F-4F19-AF4E-8410B55E10BB}" dt="2020-06-24T12:24:56.067" v="12948" actId="26606"/>
          <ac:grpSpMkLst>
            <pc:docMk/>
            <pc:sldMk cId="2105542789" sldId="296"/>
            <ac:grpSpMk id="68" creationId="{A574C829-AF08-4CA3-A132-7BA0448975BB}"/>
          </ac:grpSpMkLst>
        </pc:grpChg>
        <pc:grpChg chg="add del">
          <ac:chgData name="Shay Axelrod" userId="310b0d24785f8b3b" providerId="LiveId" clId="{7F4DFF95-729F-4F19-AF4E-8410B55E10BB}" dt="2020-06-24T12:24:56.067" v="12948" actId="26606"/>
          <ac:grpSpMkLst>
            <pc:docMk/>
            <pc:sldMk cId="2105542789" sldId="296"/>
            <ac:grpSpMk id="70" creationId="{1D3FC9CC-6461-481B-BB4C-19D576432F73}"/>
          </ac:grpSpMkLst>
        </pc:grpChg>
        <pc:grpChg chg="add del">
          <ac:chgData name="Shay Axelrod" userId="310b0d24785f8b3b" providerId="LiveId" clId="{7F4DFF95-729F-4F19-AF4E-8410B55E10BB}" dt="2020-06-24T12:25:02.181" v="12950" actId="26606"/>
          <ac:grpSpMkLst>
            <pc:docMk/>
            <pc:sldMk cId="2105542789" sldId="296"/>
            <ac:grpSpMk id="76" creationId="{AE0D2D7F-1DF5-4798-9E63-A71E2D15886B}"/>
          </ac:grpSpMkLst>
        </pc:grpChg>
        <pc:grpChg chg="add del">
          <ac:chgData name="Shay Axelrod" userId="310b0d24785f8b3b" providerId="LiveId" clId="{7F4DFF95-729F-4F19-AF4E-8410B55E10BB}" dt="2020-06-24T12:25:02.181" v="12950" actId="26606"/>
          <ac:grpSpMkLst>
            <pc:docMk/>
            <pc:sldMk cId="2105542789" sldId="296"/>
            <ac:grpSpMk id="81" creationId="{E7D4F600-F737-4482-BC99-1E1FFC82630C}"/>
          </ac:grpSpMkLst>
        </pc:grpChg>
        <pc:grpChg chg="add del mod">
          <ac:chgData name="Shay Axelrod" userId="310b0d24785f8b3b" providerId="LiveId" clId="{7F4DFF95-729F-4F19-AF4E-8410B55E10BB}" dt="2020-06-24T12:25:27.707" v="12957"/>
          <ac:grpSpMkLst>
            <pc:docMk/>
            <pc:sldMk cId="2105542789" sldId="296"/>
            <ac:grpSpMk id="89" creationId="{4DD6819C-E431-4251-AFB1-FE3ADE90163C}"/>
          </ac:grpSpMkLst>
        </pc:grpChg>
        <pc:grpChg chg="add">
          <ac:chgData name="Shay Axelrod" userId="310b0d24785f8b3b" providerId="LiveId" clId="{7F4DFF95-729F-4F19-AF4E-8410B55E10BB}" dt="2020-06-24T12:25:03.639" v="12953" actId="26606"/>
          <ac:grpSpMkLst>
            <pc:docMk/>
            <pc:sldMk cId="2105542789" sldId="296"/>
            <ac:grpSpMk id="92" creationId="{A574C829-AF08-4CA3-A132-7BA0448975BB}"/>
          </ac:grpSpMkLst>
        </pc:grpChg>
        <pc:grpChg chg="add">
          <ac:chgData name="Shay Axelrod" userId="310b0d24785f8b3b" providerId="LiveId" clId="{7F4DFF95-729F-4F19-AF4E-8410B55E10BB}" dt="2020-06-24T12:25:03.639" v="12953" actId="26606"/>
          <ac:grpSpMkLst>
            <pc:docMk/>
            <pc:sldMk cId="2105542789" sldId="296"/>
            <ac:grpSpMk id="94" creationId="{1D3FC9CC-6461-481B-BB4C-19D576432F73}"/>
          </ac:grpSpMkLst>
        </pc:grpChg>
        <pc:grpChg chg="mod">
          <ac:chgData name="Shay Axelrod" userId="310b0d24785f8b3b" providerId="LiveId" clId="{7F4DFF95-729F-4F19-AF4E-8410B55E10BB}" dt="2020-06-24T12:25:20.481" v="12954"/>
          <ac:grpSpMkLst>
            <pc:docMk/>
            <pc:sldMk cId="2105542789" sldId="296"/>
            <ac:grpSpMk id="96" creationId="{F1147B7A-8808-43D0-B9EA-DB6170902E53}"/>
          </ac:grpSpMkLst>
        </pc:grpChg>
        <pc:grpChg chg="mod">
          <ac:chgData name="Shay Axelrod" userId="310b0d24785f8b3b" providerId="LiveId" clId="{7F4DFF95-729F-4F19-AF4E-8410B55E10BB}" dt="2020-06-24T12:25:20.481" v="12954"/>
          <ac:grpSpMkLst>
            <pc:docMk/>
            <pc:sldMk cId="2105542789" sldId="296"/>
            <ac:grpSpMk id="97" creationId="{00C32F0A-835A-4C3A-BC94-CCC3C47335D4}"/>
          </ac:grpSpMkLst>
        </pc:grpChg>
        <pc:grpChg chg="mod">
          <ac:chgData name="Shay Axelrod" userId="310b0d24785f8b3b" providerId="LiveId" clId="{7F4DFF95-729F-4F19-AF4E-8410B55E10BB}" dt="2020-06-24T12:25:20.481" v="12954"/>
          <ac:grpSpMkLst>
            <pc:docMk/>
            <pc:sldMk cId="2105542789" sldId="296"/>
            <ac:grpSpMk id="98" creationId="{D5921FF7-7969-4641-9831-AA84901E5337}"/>
          </ac:grpSpMkLst>
        </pc:grpChg>
        <pc:picChg chg="add del mod">
          <ac:chgData name="Shay Axelrod" userId="310b0d24785f8b3b" providerId="LiveId" clId="{7F4DFF95-729F-4F19-AF4E-8410B55E10BB}" dt="2020-06-24T12:25:27.707" v="12957"/>
          <ac:picMkLst>
            <pc:docMk/>
            <pc:sldMk cId="2105542789" sldId="296"/>
            <ac:picMk id="105" creationId="{DC141578-0668-4890-BBCA-CBD7E94781C7}"/>
          </ac:picMkLst>
        </pc:picChg>
      </pc:sldChg>
      <pc:sldChg chg="add del mod ord modShow">
        <pc:chgData name="Shay Axelrod" userId="310b0d24785f8b3b" providerId="LiveId" clId="{7F4DFF95-729F-4F19-AF4E-8410B55E10BB}" dt="2020-06-24T12:37:26.799" v="13090" actId="47"/>
        <pc:sldMkLst>
          <pc:docMk/>
          <pc:sldMk cId="1167447663" sldId="297"/>
        </pc:sldMkLst>
      </pc:sldChg>
      <pc:sldChg chg="new del">
        <pc:chgData name="Shay Axelrod" userId="310b0d24785f8b3b" providerId="LiveId" clId="{7F4DFF95-729F-4F19-AF4E-8410B55E10BB}" dt="2020-06-24T12:29:05.707" v="13024" actId="680"/>
        <pc:sldMkLst>
          <pc:docMk/>
          <pc:sldMk cId="377661684" sldId="298"/>
        </pc:sldMkLst>
      </pc:sldChg>
      <pc:sldChg chg="addSp modSp add del mod ord">
        <pc:chgData name="Shay Axelrod" userId="310b0d24785f8b3b" providerId="LiveId" clId="{7F4DFF95-729F-4F19-AF4E-8410B55E10BB}" dt="2020-06-24T12:37:25.075" v="13089" actId="47"/>
        <pc:sldMkLst>
          <pc:docMk/>
          <pc:sldMk cId="2941900304" sldId="298"/>
        </pc:sldMkLst>
        <pc:spChg chg="add ord">
          <ac:chgData name="Shay Axelrod" userId="310b0d24785f8b3b" providerId="LiveId" clId="{7F4DFF95-729F-4F19-AF4E-8410B55E10BB}" dt="2020-06-24T12:35:43.159" v="13061" actId="166"/>
          <ac:spMkLst>
            <pc:docMk/>
            <pc:sldMk cId="2941900304" sldId="298"/>
            <ac:spMk id="2" creationId="{F13E518F-6B6C-4A47-9862-D6AEE9DC0077}"/>
          </ac:spMkLst>
        </pc:spChg>
        <pc:spChg chg="add mod ord">
          <ac:chgData name="Shay Axelrod" userId="310b0d24785f8b3b" providerId="LiveId" clId="{7F4DFF95-729F-4F19-AF4E-8410B55E10BB}" dt="2020-06-24T12:35:31.852" v="13060" actId="166"/>
          <ac:spMkLst>
            <pc:docMk/>
            <pc:sldMk cId="2941900304" sldId="298"/>
            <ac:spMk id="3" creationId="{3EA4B680-21D0-4989-8B67-26B872ABC01C}"/>
          </ac:spMkLst>
        </pc:spChg>
        <pc:spChg chg="add ord">
          <ac:chgData name="Shay Axelrod" userId="310b0d24785f8b3b" providerId="LiveId" clId="{7F4DFF95-729F-4F19-AF4E-8410B55E10BB}" dt="2020-06-24T12:35:27.614" v="13058" actId="166"/>
          <ac:spMkLst>
            <pc:docMk/>
            <pc:sldMk cId="2941900304" sldId="298"/>
            <ac:spMk id="5" creationId="{1F3AF8C4-F24F-4185-AA37-52312AF814DF}"/>
          </ac:spMkLst>
        </pc:spChg>
      </pc:sldChg>
      <pc:sldChg chg="add del">
        <pc:chgData name="Shay Axelrod" userId="310b0d24785f8b3b" providerId="LiveId" clId="{7F4DFF95-729F-4F19-AF4E-8410B55E10BB}" dt="2020-06-24T12:30:18.056" v="13036" actId="2696"/>
        <pc:sldMkLst>
          <pc:docMk/>
          <pc:sldMk cId="1035005138" sldId="299"/>
        </pc:sldMkLst>
      </pc:sldChg>
      <pc:sldChg chg="addSp delSp modSp new del mod setBg modShow">
        <pc:chgData name="Shay Axelrod" userId="310b0d24785f8b3b" providerId="LiveId" clId="{7F4DFF95-729F-4F19-AF4E-8410B55E10BB}" dt="2020-06-24T13:31:28.487" v="13238" actId="47"/>
        <pc:sldMkLst>
          <pc:docMk/>
          <pc:sldMk cId="3407001263" sldId="299"/>
        </pc:sldMkLst>
        <pc:spChg chg="del mod">
          <ac:chgData name="Shay Axelrod" userId="310b0d24785f8b3b" providerId="LiveId" clId="{7F4DFF95-729F-4F19-AF4E-8410B55E10BB}" dt="2020-06-24T12:31:38.755" v="13041" actId="478"/>
          <ac:spMkLst>
            <pc:docMk/>
            <pc:sldMk cId="3407001263" sldId="299"/>
            <ac:spMk id="2" creationId="{62C8C79D-B8A0-4E76-B588-2E6C01AC55F0}"/>
          </ac:spMkLst>
        </pc:spChg>
        <pc:spChg chg="add del">
          <ac:chgData name="Shay Axelrod" userId="310b0d24785f8b3b" providerId="LiveId" clId="{7F4DFF95-729F-4F19-AF4E-8410B55E10BB}" dt="2020-06-24T12:31:00.243" v="13040" actId="26606"/>
          <ac:spMkLst>
            <pc:docMk/>
            <pc:sldMk cId="3407001263" sldId="299"/>
            <ac:spMk id="3" creationId="{F8362B5D-6E17-42BA-86D4-809562AB643D}"/>
          </ac:spMkLst>
        </pc:spChg>
        <pc:spChg chg="mod">
          <ac:chgData name="Shay Axelrod" userId="310b0d24785f8b3b" providerId="LiveId" clId="{7F4DFF95-729F-4F19-AF4E-8410B55E10BB}" dt="2020-06-24T12:31:00.243" v="13040" actId="26606"/>
          <ac:spMkLst>
            <pc:docMk/>
            <pc:sldMk cId="3407001263" sldId="299"/>
            <ac:spMk id="4" creationId="{73F2EF29-8CF7-4E55-ABB7-279EC7CF82FB}"/>
          </ac:spMkLst>
        </pc:spChg>
        <pc:spChg chg="add mod">
          <ac:chgData name="Shay Axelrod" userId="310b0d24785f8b3b" providerId="LiveId" clId="{7F4DFF95-729F-4F19-AF4E-8410B55E10BB}" dt="2020-06-24T12:31:49.511" v="13044" actId="208"/>
          <ac:spMkLst>
            <pc:docMk/>
            <pc:sldMk cId="3407001263" sldId="299"/>
            <ac:spMk id="5" creationId="{C8878558-E6BE-48B4-B737-2F0960DB08B2}"/>
          </ac:spMkLst>
        </pc:spChg>
        <pc:spChg chg="add del">
          <ac:chgData name="Shay Axelrod" userId="310b0d24785f8b3b" providerId="LiveId" clId="{7F4DFF95-729F-4F19-AF4E-8410B55E10BB}" dt="2020-06-24T12:31:00.227" v="13039" actId="26606"/>
          <ac:spMkLst>
            <pc:docMk/>
            <pc:sldMk cId="3407001263" sldId="299"/>
            <ac:spMk id="9" creationId="{12516CFA-65A7-4E78-BAF2-F437E0567C8B}"/>
          </ac:spMkLst>
        </pc:spChg>
        <pc:spChg chg="add del">
          <ac:chgData name="Shay Axelrod" userId="310b0d24785f8b3b" providerId="LiveId" clId="{7F4DFF95-729F-4F19-AF4E-8410B55E10BB}" dt="2020-06-24T12:31:00.227" v="13039" actId="26606"/>
          <ac:spMkLst>
            <pc:docMk/>
            <pc:sldMk cId="3407001263" sldId="299"/>
            <ac:spMk id="11" creationId="{64583843-30E4-4091-87E1-A4A4965105EA}"/>
          </ac:spMkLst>
        </pc:spChg>
        <pc:spChg chg="add">
          <ac:chgData name="Shay Axelrod" userId="310b0d24785f8b3b" providerId="LiveId" clId="{7F4DFF95-729F-4F19-AF4E-8410B55E10BB}" dt="2020-06-24T12:31:00.243" v="13040" actId="26606"/>
          <ac:spMkLst>
            <pc:docMk/>
            <pc:sldMk cId="3407001263" sldId="299"/>
            <ac:spMk id="25" creationId="{6314D791-4D8A-4854-B8FC-6959656D09AD}"/>
          </ac:spMkLst>
        </pc:spChg>
        <pc:spChg chg="add">
          <ac:chgData name="Shay Axelrod" userId="310b0d24785f8b3b" providerId="LiveId" clId="{7F4DFF95-729F-4F19-AF4E-8410B55E10BB}" dt="2020-06-24T12:31:00.243" v="13040" actId="26606"/>
          <ac:spMkLst>
            <pc:docMk/>
            <pc:sldMk cId="3407001263" sldId="299"/>
            <ac:spMk id="26" creationId="{15076E76-3EB3-4269-8135-07CAB20E59A5}"/>
          </ac:spMkLst>
        </pc:spChg>
        <pc:grpChg chg="add del">
          <ac:chgData name="Shay Axelrod" userId="310b0d24785f8b3b" providerId="LiveId" clId="{7F4DFF95-729F-4F19-AF4E-8410B55E10BB}" dt="2020-06-24T12:31:00.227" v="13039" actId="26606"/>
          <ac:grpSpMkLst>
            <pc:docMk/>
            <pc:sldMk cId="3407001263" sldId="299"/>
            <ac:grpSpMk id="13" creationId="{AE0D2D7F-1DF5-4798-9E63-A71E2D15886B}"/>
          </ac:grpSpMkLst>
        </pc:grpChg>
        <pc:grpChg chg="add del">
          <ac:chgData name="Shay Axelrod" userId="310b0d24785f8b3b" providerId="LiveId" clId="{7F4DFF95-729F-4F19-AF4E-8410B55E10BB}" dt="2020-06-24T12:31:00.227" v="13039" actId="26606"/>
          <ac:grpSpMkLst>
            <pc:docMk/>
            <pc:sldMk cId="3407001263" sldId="299"/>
            <ac:grpSpMk id="19" creationId="{E7D4F600-F737-4482-BC99-1E1FFC82630C}"/>
          </ac:grpSpMkLst>
        </pc:grpChg>
        <pc:grpChg chg="add">
          <ac:chgData name="Shay Axelrod" userId="310b0d24785f8b3b" providerId="LiveId" clId="{7F4DFF95-729F-4F19-AF4E-8410B55E10BB}" dt="2020-06-24T12:31:00.243" v="13040" actId="26606"/>
          <ac:grpSpMkLst>
            <pc:docMk/>
            <pc:sldMk cId="3407001263" sldId="299"/>
            <ac:grpSpMk id="27" creationId="{5EB3C7E5-50E1-4F9E-AEA3-A6D2190394F1}"/>
          </ac:grpSpMkLst>
        </pc:grpChg>
        <pc:grpChg chg="add">
          <ac:chgData name="Shay Axelrod" userId="310b0d24785f8b3b" providerId="LiveId" clId="{7F4DFF95-729F-4F19-AF4E-8410B55E10BB}" dt="2020-06-24T12:31:00.243" v="13040" actId="26606"/>
          <ac:grpSpMkLst>
            <pc:docMk/>
            <pc:sldMk cId="3407001263" sldId="299"/>
            <ac:grpSpMk id="32" creationId="{B988F9A4-0578-4C59-8B4A-346E02CF3A3F}"/>
          </ac:grpSpMkLst>
        </pc:grpChg>
      </pc:sldChg>
      <pc:sldChg chg="add del">
        <pc:chgData name="Shay Axelrod" userId="310b0d24785f8b3b" providerId="LiveId" clId="{7F4DFF95-729F-4F19-AF4E-8410B55E10BB}" dt="2020-06-24T12:30:09.159" v="13034" actId="2696"/>
        <pc:sldMkLst>
          <pc:docMk/>
          <pc:sldMk cId="4213824778" sldId="299"/>
        </pc:sldMkLst>
      </pc:sldChg>
      <pc:sldChg chg="addSp add del mod">
        <pc:chgData name="Shay Axelrod" userId="310b0d24785f8b3b" providerId="LiveId" clId="{7F4DFF95-729F-4F19-AF4E-8410B55E10BB}" dt="2020-06-24T12:37:25.075" v="13089" actId="47"/>
        <pc:sldMkLst>
          <pc:docMk/>
          <pc:sldMk cId="2244514039" sldId="300"/>
        </pc:sldMkLst>
        <pc:spChg chg="add">
          <ac:chgData name="Shay Axelrod" userId="310b0d24785f8b3b" providerId="LiveId" clId="{7F4DFF95-729F-4F19-AF4E-8410B55E10BB}" dt="2020-06-24T12:32:13.555" v="13048" actId="22"/>
          <ac:spMkLst>
            <pc:docMk/>
            <pc:sldMk cId="2244514039" sldId="300"/>
            <ac:spMk id="2" creationId="{E51B4492-F211-4F6C-91C3-16645421BEB8}"/>
          </ac:spMkLst>
        </pc:spChg>
        <pc:spChg chg="add">
          <ac:chgData name="Shay Axelrod" userId="310b0d24785f8b3b" providerId="LiveId" clId="{7F4DFF95-729F-4F19-AF4E-8410B55E10BB}" dt="2020-06-24T12:32:13.555" v="13048" actId="22"/>
          <ac:spMkLst>
            <pc:docMk/>
            <pc:sldMk cId="2244514039" sldId="300"/>
            <ac:spMk id="3" creationId="{F82B143B-7094-48A9-B4EE-CBC9F5289063}"/>
          </ac:spMkLst>
        </pc:spChg>
      </pc:sldChg>
      <pc:sldChg chg="delSp add del mod modShow">
        <pc:chgData name="Shay Axelrod" userId="310b0d24785f8b3b" providerId="LiveId" clId="{7F4DFF95-729F-4F19-AF4E-8410B55E10BB}" dt="2020-06-24T13:31:27.898" v="13237" actId="47"/>
        <pc:sldMkLst>
          <pc:docMk/>
          <pc:sldMk cId="2742683232" sldId="301"/>
        </pc:sldMkLst>
        <pc:spChg chg="del">
          <ac:chgData name="Shay Axelrod" userId="310b0d24785f8b3b" providerId="LiveId" clId="{7F4DFF95-729F-4F19-AF4E-8410B55E10BB}" dt="2020-06-24T12:32:26.098" v="13052" actId="478"/>
          <ac:spMkLst>
            <pc:docMk/>
            <pc:sldMk cId="2742683232" sldId="301"/>
            <ac:spMk id="2" creationId="{C97DD965-299E-48F3-81B3-106C3D6D21CC}"/>
          </ac:spMkLst>
        </pc:spChg>
        <pc:spChg chg="del">
          <ac:chgData name="Shay Axelrod" userId="310b0d24785f8b3b" providerId="LiveId" clId="{7F4DFF95-729F-4F19-AF4E-8410B55E10BB}" dt="2020-06-24T12:32:27.406" v="13053" actId="478"/>
          <ac:spMkLst>
            <pc:docMk/>
            <pc:sldMk cId="2742683232" sldId="301"/>
            <ac:spMk id="28" creationId="{196EFADF-ECBF-4B0F-93D4-507E94B6A5B6}"/>
          </ac:spMkLst>
        </pc:spChg>
        <pc:grpChg chg="del">
          <ac:chgData name="Shay Axelrod" userId="310b0d24785f8b3b" providerId="LiveId" clId="{7F4DFF95-729F-4F19-AF4E-8410B55E10BB}" dt="2020-06-24T12:32:26.098" v="13052" actId="478"/>
          <ac:grpSpMkLst>
            <pc:docMk/>
            <pc:sldMk cId="2742683232" sldId="301"/>
            <ac:grpSpMk id="30" creationId="{6A75EC2B-4091-4909-B043-61186762FB9F}"/>
          </ac:grpSpMkLst>
        </pc:grpChg>
        <pc:picChg chg="del">
          <ac:chgData name="Shay Axelrod" userId="310b0d24785f8b3b" providerId="LiveId" clId="{7F4DFF95-729F-4F19-AF4E-8410B55E10BB}" dt="2020-06-24T12:32:26.098" v="13052" actId="478"/>
          <ac:picMkLst>
            <pc:docMk/>
            <pc:sldMk cId="2742683232" sldId="301"/>
            <ac:picMk id="48" creationId="{96E6BC3B-D65A-4A14-A253-D86072397A6A}"/>
          </ac:picMkLst>
        </pc:picChg>
      </pc:sldChg>
      <pc:sldChg chg="addSp delSp modSp add del mod ord modShow">
        <pc:chgData name="Shay Axelrod" userId="310b0d24785f8b3b" providerId="LiveId" clId="{7F4DFF95-729F-4F19-AF4E-8410B55E10BB}" dt="2020-06-24T13:31:29.329" v="13239" actId="47"/>
        <pc:sldMkLst>
          <pc:docMk/>
          <pc:sldMk cId="1378996240" sldId="302"/>
        </pc:sldMkLst>
        <pc:spChg chg="del">
          <ac:chgData name="Shay Axelrod" userId="310b0d24785f8b3b" providerId="LiveId" clId="{7F4DFF95-729F-4F19-AF4E-8410B55E10BB}" dt="2020-06-24T12:36:13.470" v="13063" actId="478"/>
          <ac:spMkLst>
            <pc:docMk/>
            <pc:sldMk cId="1378996240" sldId="302"/>
            <ac:spMk id="2" creationId="{F13E518F-6B6C-4A47-9862-D6AEE9DC0077}"/>
          </ac:spMkLst>
        </pc:spChg>
        <pc:spChg chg="del">
          <ac:chgData name="Shay Axelrod" userId="310b0d24785f8b3b" providerId="LiveId" clId="{7F4DFF95-729F-4F19-AF4E-8410B55E10BB}" dt="2020-06-24T12:36:13.470" v="13063" actId="478"/>
          <ac:spMkLst>
            <pc:docMk/>
            <pc:sldMk cId="1378996240" sldId="302"/>
            <ac:spMk id="3" creationId="{3EA4B680-21D0-4989-8B67-26B872ABC01C}"/>
          </ac:spMkLst>
        </pc:spChg>
        <pc:spChg chg="del">
          <ac:chgData name="Shay Axelrod" userId="310b0d24785f8b3b" providerId="LiveId" clId="{7F4DFF95-729F-4F19-AF4E-8410B55E10BB}" dt="2020-06-24T12:36:13.470" v="13063" actId="478"/>
          <ac:spMkLst>
            <pc:docMk/>
            <pc:sldMk cId="1378996240" sldId="302"/>
            <ac:spMk id="5" creationId="{1F3AF8C4-F24F-4185-AA37-52312AF814DF}"/>
          </ac:spMkLst>
        </pc:spChg>
        <pc:spChg chg="add del mod">
          <ac:chgData name="Shay Axelrod" userId="310b0d24785f8b3b" providerId="LiveId" clId="{7F4DFF95-729F-4F19-AF4E-8410B55E10BB}" dt="2020-06-24T12:37:16.977" v="13086" actId="478"/>
          <ac:spMkLst>
            <pc:docMk/>
            <pc:sldMk cId="1378996240" sldId="302"/>
            <ac:spMk id="6" creationId="{B6F67BA6-31EB-476E-AD0C-AF991C0ABF15}"/>
          </ac:spMkLst>
        </pc:spChg>
        <pc:spChg chg="add">
          <ac:chgData name="Shay Axelrod" userId="310b0d24785f8b3b" providerId="LiveId" clId="{7F4DFF95-729F-4F19-AF4E-8410B55E10BB}" dt="2020-06-24T12:37:17.410" v="13087" actId="22"/>
          <ac:spMkLst>
            <pc:docMk/>
            <pc:sldMk cId="1378996240" sldId="302"/>
            <ac:spMk id="7" creationId="{32CC14AA-97DB-4203-BCC2-24E33A941CA7}"/>
          </ac:spMkLst>
        </pc:spChg>
      </pc:sldChg>
      <pc:sldChg chg="addSp modSp add mod ord modShow">
        <pc:chgData name="Shay Axelrod" userId="310b0d24785f8b3b" providerId="LiveId" clId="{7F4DFF95-729F-4F19-AF4E-8410B55E10BB}" dt="2020-06-24T12:37:03.777" v="13085" actId="1036"/>
        <pc:sldMkLst>
          <pc:docMk/>
          <pc:sldMk cId="355393487" sldId="303"/>
        </pc:sldMkLst>
        <pc:spChg chg="add">
          <ac:chgData name="Shay Axelrod" userId="310b0d24785f8b3b" providerId="LiveId" clId="{7F4DFF95-729F-4F19-AF4E-8410B55E10BB}" dt="2020-06-24T12:36:48.165" v="13074" actId="22"/>
          <ac:spMkLst>
            <pc:docMk/>
            <pc:sldMk cId="355393487" sldId="303"/>
            <ac:spMk id="2" creationId="{945638E7-4707-4F38-BC5A-24A797C88F46}"/>
          </ac:spMkLst>
        </pc:spChg>
        <pc:spChg chg="add">
          <ac:chgData name="Shay Axelrod" userId="310b0d24785f8b3b" providerId="LiveId" clId="{7F4DFF95-729F-4F19-AF4E-8410B55E10BB}" dt="2020-06-24T12:36:48.165" v="13074" actId="22"/>
          <ac:spMkLst>
            <pc:docMk/>
            <pc:sldMk cId="355393487" sldId="303"/>
            <ac:spMk id="3" creationId="{23248AC5-88A7-44B1-9A73-0A07BBD3ECC2}"/>
          </ac:spMkLst>
        </pc:spChg>
        <pc:spChg chg="mod">
          <ac:chgData name="Shay Axelrod" userId="310b0d24785f8b3b" providerId="LiveId" clId="{7F4DFF95-729F-4F19-AF4E-8410B55E10BB}" dt="2020-06-24T12:37:03.777" v="13085" actId="1036"/>
          <ac:spMkLst>
            <pc:docMk/>
            <pc:sldMk cId="355393487" sldId="303"/>
            <ac:spMk id="6" creationId="{B6F67BA6-31EB-476E-AD0C-AF991C0ABF15}"/>
          </ac:spMkLst>
        </pc:spChg>
      </pc:sldChg>
      <pc:sldChg chg="addSp delSp add mod">
        <pc:chgData name="Shay Axelrod" userId="310b0d24785f8b3b" providerId="LiveId" clId="{7F4DFF95-729F-4F19-AF4E-8410B55E10BB}" dt="2020-06-24T12:37:42.936" v="13093" actId="22"/>
        <pc:sldMkLst>
          <pc:docMk/>
          <pc:sldMk cId="1249777775" sldId="304"/>
        </pc:sldMkLst>
        <pc:spChg chg="del">
          <ac:chgData name="Shay Axelrod" userId="310b0d24785f8b3b" providerId="LiveId" clId="{7F4DFF95-729F-4F19-AF4E-8410B55E10BB}" dt="2020-06-24T12:37:38.348" v="13092" actId="478"/>
          <ac:spMkLst>
            <pc:docMk/>
            <pc:sldMk cId="1249777775" sldId="304"/>
            <ac:spMk id="2" creationId="{945638E7-4707-4F38-BC5A-24A797C88F46}"/>
          </ac:spMkLst>
        </pc:spChg>
        <pc:spChg chg="del">
          <ac:chgData name="Shay Axelrod" userId="310b0d24785f8b3b" providerId="LiveId" clId="{7F4DFF95-729F-4F19-AF4E-8410B55E10BB}" dt="2020-06-24T12:37:38.348" v="13092" actId="478"/>
          <ac:spMkLst>
            <pc:docMk/>
            <pc:sldMk cId="1249777775" sldId="304"/>
            <ac:spMk id="3" creationId="{23248AC5-88A7-44B1-9A73-0A07BBD3ECC2}"/>
          </ac:spMkLst>
        </pc:spChg>
        <pc:spChg chg="add">
          <ac:chgData name="Shay Axelrod" userId="310b0d24785f8b3b" providerId="LiveId" clId="{7F4DFF95-729F-4F19-AF4E-8410B55E10BB}" dt="2020-06-24T12:37:42.936" v="13093" actId="22"/>
          <ac:spMkLst>
            <pc:docMk/>
            <pc:sldMk cId="1249777775" sldId="304"/>
            <ac:spMk id="5" creationId="{F85623D3-5BA7-498A-A657-80BEC5F75442}"/>
          </ac:spMkLst>
        </pc:spChg>
        <pc:spChg chg="add">
          <ac:chgData name="Shay Axelrod" userId="310b0d24785f8b3b" providerId="LiveId" clId="{7F4DFF95-729F-4F19-AF4E-8410B55E10BB}" dt="2020-06-24T12:37:42.936" v="13093" actId="22"/>
          <ac:spMkLst>
            <pc:docMk/>
            <pc:sldMk cId="1249777775" sldId="304"/>
            <ac:spMk id="7" creationId="{BD8BA6C8-CFBB-49D0-B48C-47A3FD6A8AE4}"/>
          </ac:spMkLst>
        </pc:spChg>
      </pc:sldChg>
      <pc:sldChg chg="addSp delSp add mod">
        <pc:chgData name="Shay Axelrod" userId="310b0d24785f8b3b" providerId="LiveId" clId="{7F4DFF95-729F-4F19-AF4E-8410B55E10BB}" dt="2020-06-24T12:38:00.806" v="13098" actId="22"/>
        <pc:sldMkLst>
          <pc:docMk/>
          <pc:sldMk cId="1854541232" sldId="305"/>
        </pc:sldMkLst>
        <pc:spChg chg="add">
          <ac:chgData name="Shay Axelrod" userId="310b0d24785f8b3b" providerId="LiveId" clId="{7F4DFF95-729F-4F19-AF4E-8410B55E10BB}" dt="2020-06-24T12:38:00.806" v="13098" actId="22"/>
          <ac:spMkLst>
            <pc:docMk/>
            <pc:sldMk cId="1854541232" sldId="305"/>
            <ac:spMk id="2" creationId="{78C4B9EB-FF29-4B33-B597-49D67EF6EAC8}"/>
          </ac:spMkLst>
        </pc:spChg>
        <pc:spChg chg="add">
          <ac:chgData name="Shay Axelrod" userId="310b0d24785f8b3b" providerId="LiveId" clId="{7F4DFF95-729F-4F19-AF4E-8410B55E10BB}" dt="2020-06-24T12:38:00.806" v="13098" actId="22"/>
          <ac:spMkLst>
            <pc:docMk/>
            <pc:sldMk cId="1854541232" sldId="305"/>
            <ac:spMk id="3" creationId="{ABC9BBFE-B938-4A0E-99E2-EC0E452F79EF}"/>
          </ac:spMkLst>
        </pc:spChg>
        <pc:spChg chg="del">
          <ac:chgData name="Shay Axelrod" userId="310b0d24785f8b3b" providerId="LiveId" clId="{7F4DFF95-729F-4F19-AF4E-8410B55E10BB}" dt="2020-06-24T12:37:53.208" v="13096" actId="478"/>
          <ac:spMkLst>
            <pc:docMk/>
            <pc:sldMk cId="1854541232" sldId="305"/>
            <ac:spMk id="5" creationId="{F85623D3-5BA7-498A-A657-80BEC5F75442}"/>
          </ac:spMkLst>
        </pc:spChg>
        <pc:spChg chg="del">
          <ac:chgData name="Shay Axelrod" userId="310b0d24785f8b3b" providerId="LiveId" clId="{7F4DFF95-729F-4F19-AF4E-8410B55E10BB}" dt="2020-06-24T12:37:53.208" v="13096" actId="478"/>
          <ac:spMkLst>
            <pc:docMk/>
            <pc:sldMk cId="1854541232" sldId="305"/>
            <ac:spMk id="7" creationId="{BD8BA6C8-CFBB-49D0-B48C-47A3FD6A8AE4}"/>
          </ac:spMkLst>
        </pc:spChg>
        <pc:picChg chg="add">
          <ac:chgData name="Shay Axelrod" userId="310b0d24785f8b3b" providerId="LiveId" clId="{7F4DFF95-729F-4F19-AF4E-8410B55E10BB}" dt="2020-06-24T12:38:00.806" v="13098" actId="22"/>
          <ac:picMkLst>
            <pc:docMk/>
            <pc:sldMk cId="1854541232" sldId="305"/>
            <ac:picMk id="8" creationId="{D4233E90-C1F8-494E-8726-D7927A2BFC52}"/>
          </ac:picMkLst>
        </pc:picChg>
      </pc:sldChg>
      <pc:sldChg chg="addSp add mod">
        <pc:chgData name="Shay Axelrod" userId="310b0d24785f8b3b" providerId="LiveId" clId="{7F4DFF95-729F-4F19-AF4E-8410B55E10BB}" dt="2020-06-24T12:38:11.568" v="13101" actId="22"/>
        <pc:sldMkLst>
          <pc:docMk/>
          <pc:sldMk cId="928381797" sldId="306"/>
        </pc:sldMkLst>
        <pc:spChg chg="add">
          <ac:chgData name="Shay Axelrod" userId="310b0d24785f8b3b" providerId="LiveId" clId="{7F4DFF95-729F-4F19-AF4E-8410B55E10BB}" dt="2020-06-24T12:38:11.568" v="13101" actId="22"/>
          <ac:spMkLst>
            <pc:docMk/>
            <pc:sldMk cId="928381797" sldId="306"/>
            <ac:spMk id="2" creationId="{9E935743-0E07-4D74-AAE3-167474C30705}"/>
          </ac:spMkLst>
        </pc:spChg>
        <pc:spChg chg="add">
          <ac:chgData name="Shay Axelrod" userId="310b0d24785f8b3b" providerId="LiveId" clId="{7F4DFF95-729F-4F19-AF4E-8410B55E10BB}" dt="2020-06-24T12:38:11.568" v="13101" actId="22"/>
          <ac:spMkLst>
            <pc:docMk/>
            <pc:sldMk cId="928381797" sldId="306"/>
            <ac:spMk id="3" creationId="{6F958D71-8209-45D2-B00D-2EF51051C95F}"/>
          </ac:spMkLst>
        </pc:spChg>
      </pc:sldChg>
      <pc:sldChg chg="addSp add mod">
        <pc:chgData name="Shay Axelrod" userId="310b0d24785f8b3b" providerId="LiveId" clId="{7F4DFF95-729F-4F19-AF4E-8410B55E10BB}" dt="2020-06-24T12:38:22.838" v="13104" actId="22"/>
        <pc:sldMkLst>
          <pc:docMk/>
          <pc:sldMk cId="2066719611" sldId="307"/>
        </pc:sldMkLst>
        <pc:spChg chg="add">
          <ac:chgData name="Shay Axelrod" userId="310b0d24785f8b3b" providerId="LiveId" clId="{7F4DFF95-729F-4F19-AF4E-8410B55E10BB}" dt="2020-06-24T12:38:22.838" v="13104" actId="22"/>
          <ac:spMkLst>
            <pc:docMk/>
            <pc:sldMk cId="2066719611" sldId="307"/>
            <ac:spMk id="2" creationId="{0E446177-EF3F-4E09-8FAE-11532FC26FEC}"/>
          </ac:spMkLst>
        </pc:spChg>
        <pc:spChg chg="add">
          <ac:chgData name="Shay Axelrod" userId="310b0d24785f8b3b" providerId="LiveId" clId="{7F4DFF95-729F-4F19-AF4E-8410B55E10BB}" dt="2020-06-24T12:38:22.838" v="13104" actId="22"/>
          <ac:spMkLst>
            <pc:docMk/>
            <pc:sldMk cId="2066719611" sldId="307"/>
            <ac:spMk id="3" creationId="{D59B382C-27BC-4282-A244-79D9EA9E1798}"/>
          </ac:spMkLst>
        </pc:spChg>
      </pc:sldChg>
      <pc:sldChg chg="addSp delSp modSp add mod">
        <pc:chgData name="Shay Axelrod" userId="310b0d24785f8b3b" providerId="LiveId" clId="{7F4DFF95-729F-4F19-AF4E-8410B55E10BB}" dt="2020-06-24T13:25:05.751" v="13182" actId="14826"/>
        <pc:sldMkLst>
          <pc:docMk/>
          <pc:sldMk cId="3424634756" sldId="308"/>
        </pc:sldMkLst>
        <pc:spChg chg="add del mod">
          <ac:chgData name="Shay Axelrod" userId="310b0d24785f8b3b" providerId="LiveId" clId="{7F4DFF95-729F-4F19-AF4E-8410B55E10BB}" dt="2020-06-24T13:14:07.945" v="13109"/>
          <ac:spMkLst>
            <pc:docMk/>
            <pc:sldMk cId="3424634756" sldId="308"/>
            <ac:spMk id="18" creationId="{FE337073-145E-40C8-A985-808203220136}"/>
          </ac:spMkLst>
        </pc:spChg>
        <pc:spChg chg="add del mod">
          <ac:chgData name="Shay Axelrod" userId="310b0d24785f8b3b" providerId="LiveId" clId="{7F4DFF95-729F-4F19-AF4E-8410B55E10BB}" dt="2020-06-24T13:14:07.945" v="13109"/>
          <ac:spMkLst>
            <pc:docMk/>
            <pc:sldMk cId="3424634756" sldId="308"/>
            <ac:spMk id="19" creationId="{4CC30419-FD69-4DCE-BFD4-771A601210F4}"/>
          </ac:spMkLst>
        </pc:spChg>
        <pc:spChg chg="mod">
          <ac:chgData name="Shay Axelrod" userId="310b0d24785f8b3b" providerId="LiveId" clId="{7F4DFF95-729F-4F19-AF4E-8410B55E10BB}" dt="2020-06-24T13:14:01.199" v="13106"/>
          <ac:spMkLst>
            <pc:docMk/>
            <pc:sldMk cId="3424634756" sldId="308"/>
            <ac:spMk id="30" creationId="{C84F7304-BB6E-4A01-BDED-B645627D1276}"/>
          </ac:spMkLst>
        </pc:spChg>
        <pc:spChg chg="mod">
          <ac:chgData name="Shay Axelrod" userId="310b0d24785f8b3b" providerId="LiveId" clId="{7F4DFF95-729F-4F19-AF4E-8410B55E10BB}" dt="2020-06-24T13:14:01.199" v="13106"/>
          <ac:spMkLst>
            <pc:docMk/>
            <pc:sldMk cId="3424634756" sldId="308"/>
            <ac:spMk id="31" creationId="{0CE687A5-83D2-4940-8730-60664591CBE2}"/>
          </ac:spMkLst>
        </pc:spChg>
        <pc:spChg chg="mod">
          <ac:chgData name="Shay Axelrod" userId="310b0d24785f8b3b" providerId="LiveId" clId="{7F4DFF95-729F-4F19-AF4E-8410B55E10BB}" dt="2020-06-24T13:14:01.199" v="13106"/>
          <ac:spMkLst>
            <pc:docMk/>
            <pc:sldMk cId="3424634756" sldId="308"/>
            <ac:spMk id="32" creationId="{D7C1F497-ABF4-4D24-80EA-1304E87B045D}"/>
          </ac:spMkLst>
        </pc:spChg>
        <pc:spChg chg="mod">
          <ac:chgData name="Shay Axelrod" userId="310b0d24785f8b3b" providerId="LiveId" clId="{7F4DFF95-729F-4F19-AF4E-8410B55E10BB}" dt="2020-06-24T13:14:01.199" v="13106"/>
          <ac:spMkLst>
            <pc:docMk/>
            <pc:sldMk cId="3424634756" sldId="308"/>
            <ac:spMk id="33" creationId="{46B7E91C-93A0-4CBD-91E3-C21C4FFE4633}"/>
          </ac:spMkLst>
        </pc:spChg>
        <pc:spChg chg="mod">
          <ac:chgData name="Shay Axelrod" userId="310b0d24785f8b3b" providerId="LiveId" clId="{7F4DFF95-729F-4F19-AF4E-8410B55E10BB}" dt="2020-06-24T13:14:01.199" v="13106"/>
          <ac:spMkLst>
            <pc:docMk/>
            <pc:sldMk cId="3424634756" sldId="308"/>
            <ac:spMk id="34" creationId="{0F75799B-5A38-4761-96AD-67CFBFDF57C8}"/>
          </ac:spMkLst>
        </pc:spChg>
        <pc:spChg chg="mod">
          <ac:chgData name="Shay Axelrod" userId="310b0d24785f8b3b" providerId="LiveId" clId="{7F4DFF95-729F-4F19-AF4E-8410B55E10BB}" dt="2020-06-24T13:14:01.199" v="13106"/>
          <ac:spMkLst>
            <pc:docMk/>
            <pc:sldMk cId="3424634756" sldId="308"/>
            <ac:spMk id="35" creationId="{E5C58A91-BAF3-49DE-BD44-87D3B6D27725}"/>
          </ac:spMkLst>
        </pc:spChg>
        <pc:spChg chg="mod">
          <ac:chgData name="Shay Axelrod" userId="310b0d24785f8b3b" providerId="LiveId" clId="{7F4DFF95-729F-4F19-AF4E-8410B55E10BB}" dt="2020-06-24T13:14:01.199" v="13106"/>
          <ac:spMkLst>
            <pc:docMk/>
            <pc:sldMk cId="3424634756" sldId="308"/>
            <ac:spMk id="36" creationId="{A385F910-6871-4D0A-9EF5-E94C89E48424}"/>
          </ac:spMkLst>
        </pc:spChg>
        <pc:spChg chg="mod">
          <ac:chgData name="Shay Axelrod" userId="310b0d24785f8b3b" providerId="LiveId" clId="{7F4DFF95-729F-4F19-AF4E-8410B55E10BB}" dt="2020-06-24T13:14:01.199" v="13106"/>
          <ac:spMkLst>
            <pc:docMk/>
            <pc:sldMk cId="3424634756" sldId="308"/>
            <ac:spMk id="37" creationId="{F9923193-00A1-4D8E-81D5-DB464A57F95B}"/>
          </ac:spMkLst>
        </pc:spChg>
        <pc:spChg chg="add mod">
          <ac:chgData name="Shay Axelrod" userId="310b0d24785f8b3b" providerId="LiveId" clId="{7F4DFF95-729F-4F19-AF4E-8410B55E10BB}" dt="2020-06-24T13:14:16.688" v="13111"/>
          <ac:spMkLst>
            <pc:docMk/>
            <pc:sldMk cId="3424634756" sldId="308"/>
            <ac:spMk id="38" creationId="{907A4AB7-90F5-4007-A590-050246097CEF}"/>
          </ac:spMkLst>
        </pc:spChg>
        <pc:spChg chg="mod">
          <ac:chgData name="Shay Axelrod" userId="310b0d24785f8b3b" providerId="LiveId" clId="{7F4DFF95-729F-4F19-AF4E-8410B55E10BB}" dt="2020-06-24T13:25:05.751" v="13182" actId="14826"/>
          <ac:spMkLst>
            <pc:docMk/>
            <pc:sldMk cId="3424634756" sldId="308"/>
            <ac:spMk id="46" creationId="{97360409-E17D-4056-9A8B-8F60B8F63773}"/>
          </ac:spMkLst>
        </pc:spChg>
        <pc:spChg chg="mod">
          <ac:chgData name="Shay Axelrod" userId="310b0d24785f8b3b" providerId="LiveId" clId="{7F4DFF95-729F-4F19-AF4E-8410B55E10BB}" dt="2020-06-24T13:25:05.751" v="13182" actId="14826"/>
          <ac:spMkLst>
            <pc:docMk/>
            <pc:sldMk cId="3424634756" sldId="308"/>
            <ac:spMk id="47" creationId="{82E884EB-A050-40C4-8F7B-FEE6532FA302}"/>
          </ac:spMkLst>
        </pc:spChg>
        <pc:spChg chg="mod">
          <ac:chgData name="Shay Axelrod" userId="310b0d24785f8b3b" providerId="LiveId" clId="{7F4DFF95-729F-4F19-AF4E-8410B55E10BB}" dt="2020-06-24T13:25:05.751" v="13182" actId="14826"/>
          <ac:spMkLst>
            <pc:docMk/>
            <pc:sldMk cId="3424634756" sldId="308"/>
            <ac:spMk id="48" creationId="{4562E858-64B1-46DE-B304-BB5C16856F10}"/>
          </ac:spMkLst>
        </pc:spChg>
        <pc:spChg chg="mod">
          <ac:chgData name="Shay Axelrod" userId="310b0d24785f8b3b" providerId="LiveId" clId="{7F4DFF95-729F-4F19-AF4E-8410B55E10BB}" dt="2020-06-24T13:25:05.751" v="13182" actId="14826"/>
          <ac:spMkLst>
            <pc:docMk/>
            <pc:sldMk cId="3424634756" sldId="308"/>
            <ac:spMk id="49" creationId="{F8230E91-EFB2-4B5F-A4CF-3F8CD1DD4401}"/>
          </ac:spMkLst>
        </pc:spChg>
        <pc:spChg chg="mod">
          <ac:chgData name="Shay Axelrod" userId="310b0d24785f8b3b" providerId="LiveId" clId="{7F4DFF95-729F-4F19-AF4E-8410B55E10BB}" dt="2020-06-24T13:25:05.751" v="13182" actId="14826"/>
          <ac:spMkLst>
            <pc:docMk/>
            <pc:sldMk cId="3424634756" sldId="308"/>
            <ac:spMk id="50" creationId="{AC5CF228-17FD-4F39-BF81-961EBED1AE38}"/>
          </ac:spMkLst>
        </pc:spChg>
        <pc:spChg chg="mod">
          <ac:chgData name="Shay Axelrod" userId="310b0d24785f8b3b" providerId="LiveId" clId="{7F4DFF95-729F-4F19-AF4E-8410B55E10BB}" dt="2020-06-24T13:25:05.751" v="13182" actId="14826"/>
          <ac:spMkLst>
            <pc:docMk/>
            <pc:sldMk cId="3424634756" sldId="308"/>
            <ac:spMk id="51" creationId="{0D52ABF8-FFC8-4162-9FAD-A08635755B1C}"/>
          </ac:spMkLst>
        </pc:spChg>
        <pc:spChg chg="mod">
          <ac:chgData name="Shay Axelrod" userId="310b0d24785f8b3b" providerId="LiveId" clId="{7F4DFF95-729F-4F19-AF4E-8410B55E10BB}" dt="2020-06-24T13:25:05.751" v="13182" actId="14826"/>
          <ac:spMkLst>
            <pc:docMk/>
            <pc:sldMk cId="3424634756" sldId="308"/>
            <ac:spMk id="52" creationId="{ACC26B15-D06A-4A0C-8A7A-B57E84233332}"/>
          </ac:spMkLst>
        </pc:spChg>
        <pc:spChg chg="mod">
          <ac:chgData name="Shay Axelrod" userId="310b0d24785f8b3b" providerId="LiveId" clId="{7F4DFF95-729F-4F19-AF4E-8410B55E10BB}" dt="2020-06-24T13:25:05.751" v="13182" actId="14826"/>
          <ac:spMkLst>
            <pc:docMk/>
            <pc:sldMk cId="3424634756" sldId="308"/>
            <ac:spMk id="53" creationId="{80BAEB2A-9CF9-43E1-992D-A0F6595D3F9D}"/>
          </ac:spMkLst>
        </pc:spChg>
        <pc:grpChg chg="add del mod">
          <ac:chgData name="Shay Axelrod" userId="310b0d24785f8b3b" providerId="LiveId" clId="{7F4DFF95-729F-4F19-AF4E-8410B55E10BB}" dt="2020-06-24T13:14:07.945" v="13109"/>
          <ac:grpSpMkLst>
            <pc:docMk/>
            <pc:sldMk cId="3424634756" sldId="308"/>
            <ac:grpSpMk id="21" creationId="{47570A26-EC91-409B-8BE5-2568822A8DD9}"/>
          </ac:grpSpMkLst>
        </pc:grpChg>
        <pc:grpChg chg="mod">
          <ac:chgData name="Shay Axelrod" userId="310b0d24785f8b3b" providerId="LiveId" clId="{7F4DFF95-729F-4F19-AF4E-8410B55E10BB}" dt="2020-06-24T13:14:01.199" v="13106"/>
          <ac:grpSpMkLst>
            <pc:docMk/>
            <pc:sldMk cId="3424634756" sldId="308"/>
            <ac:grpSpMk id="25" creationId="{66518452-99F2-48F6-9910-5C76D57E51FA}"/>
          </ac:grpSpMkLst>
        </pc:grpChg>
        <pc:grpChg chg="mod">
          <ac:chgData name="Shay Axelrod" userId="310b0d24785f8b3b" providerId="LiveId" clId="{7F4DFF95-729F-4F19-AF4E-8410B55E10BB}" dt="2020-06-24T13:14:01.199" v="13106"/>
          <ac:grpSpMkLst>
            <pc:docMk/>
            <pc:sldMk cId="3424634756" sldId="308"/>
            <ac:grpSpMk id="26" creationId="{2D31FDB8-F3FB-4156-8A0C-466A8404880B}"/>
          </ac:grpSpMkLst>
        </pc:grpChg>
        <pc:grpChg chg="mod">
          <ac:chgData name="Shay Axelrod" userId="310b0d24785f8b3b" providerId="LiveId" clId="{7F4DFF95-729F-4F19-AF4E-8410B55E10BB}" dt="2020-06-24T13:14:01.199" v="13106"/>
          <ac:grpSpMkLst>
            <pc:docMk/>
            <pc:sldMk cId="3424634756" sldId="308"/>
            <ac:grpSpMk id="27" creationId="{0145DD3C-56FA-4C99-8118-B671BD91D03C}"/>
          </ac:grpSpMkLst>
        </pc:grpChg>
        <pc:grpChg chg="mod">
          <ac:chgData name="Shay Axelrod" userId="310b0d24785f8b3b" providerId="LiveId" clId="{7F4DFF95-729F-4F19-AF4E-8410B55E10BB}" dt="2020-06-24T13:14:01.199" v="13106"/>
          <ac:grpSpMkLst>
            <pc:docMk/>
            <pc:sldMk cId="3424634756" sldId="308"/>
            <ac:grpSpMk id="28" creationId="{8B623138-E1E4-41C9-9148-71A5FDA3988C}"/>
          </ac:grpSpMkLst>
        </pc:grpChg>
        <pc:grpChg chg="mod">
          <ac:chgData name="Shay Axelrod" userId="310b0d24785f8b3b" providerId="LiveId" clId="{7F4DFF95-729F-4F19-AF4E-8410B55E10BB}" dt="2020-06-24T13:14:01.199" v="13106"/>
          <ac:grpSpMkLst>
            <pc:docMk/>
            <pc:sldMk cId="3424634756" sldId="308"/>
            <ac:grpSpMk id="29" creationId="{BACA5D39-09AF-49A3-B573-106E7C2198C8}"/>
          </ac:grpSpMkLst>
        </pc:grpChg>
        <pc:grpChg chg="add mod">
          <ac:chgData name="Shay Axelrod" userId="310b0d24785f8b3b" providerId="LiveId" clId="{7F4DFF95-729F-4F19-AF4E-8410B55E10BB}" dt="2020-06-24T13:25:05.751" v="13182" actId="14826"/>
          <ac:grpSpMkLst>
            <pc:docMk/>
            <pc:sldMk cId="3424634756" sldId="308"/>
            <ac:grpSpMk id="39" creationId="{896FC85D-E401-4911-96EB-138DC9CE0B74}"/>
          </ac:grpSpMkLst>
        </pc:grpChg>
        <pc:grpChg chg="mod">
          <ac:chgData name="Shay Axelrod" userId="310b0d24785f8b3b" providerId="LiveId" clId="{7F4DFF95-729F-4F19-AF4E-8410B55E10BB}" dt="2020-06-24T13:25:05.751" v="13182" actId="14826"/>
          <ac:grpSpMkLst>
            <pc:docMk/>
            <pc:sldMk cId="3424634756" sldId="308"/>
            <ac:grpSpMk id="41" creationId="{49CA341F-0279-4B43-9053-9C271624211F}"/>
          </ac:grpSpMkLst>
        </pc:grpChg>
        <pc:grpChg chg="mod">
          <ac:chgData name="Shay Axelrod" userId="310b0d24785f8b3b" providerId="LiveId" clId="{7F4DFF95-729F-4F19-AF4E-8410B55E10BB}" dt="2020-06-24T13:25:05.751" v="13182" actId="14826"/>
          <ac:grpSpMkLst>
            <pc:docMk/>
            <pc:sldMk cId="3424634756" sldId="308"/>
            <ac:grpSpMk id="42" creationId="{71C6936A-CD16-4BE6-97AF-2C3147A9568F}"/>
          </ac:grpSpMkLst>
        </pc:grpChg>
        <pc:grpChg chg="mod">
          <ac:chgData name="Shay Axelrod" userId="310b0d24785f8b3b" providerId="LiveId" clId="{7F4DFF95-729F-4F19-AF4E-8410B55E10BB}" dt="2020-06-24T13:25:05.751" v="13182" actId="14826"/>
          <ac:grpSpMkLst>
            <pc:docMk/>
            <pc:sldMk cId="3424634756" sldId="308"/>
            <ac:grpSpMk id="43" creationId="{B3DBB2CF-166F-4F67-AD83-7F2A580401ED}"/>
          </ac:grpSpMkLst>
        </pc:grpChg>
        <pc:grpChg chg="mod">
          <ac:chgData name="Shay Axelrod" userId="310b0d24785f8b3b" providerId="LiveId" clId="{7F4DFF95-729F-4F19-AF4E-8410B55E10BB}" dt="2020-06-24T13:25:05.751" v="13182" actId="14826"/>
          <ac:grpSpMkLst>
            <pc:docMk/>
            <pc:sldMk cId="3424634756" sldId="308"/>
            <ac:grpSpMk id="44" creationId="{0BA3B9B2-C7A3-4C2F-BDDB-6CDB4C41FAB6}"/>
          </ac:grpSpMkLst>
        </pc:grpChg>
        <pc:grpChg chg="mod">
          <ac:chgData name="Shay Axelrod" userId="310b0d24785f8b3b" providerId="LiveId" clId="{7F4DFF95-729F-4F19-AF4E-8410B55E10BB}" dt="2020-06-24T13:25:05.751" v="13182" actId="14826"/>
          <ac:grpSpMkLst>
            <pc:docMk/>
            <pc:sldMk cId="3424634756" sldId="308"/>
            <ac:grpSpMk id="45" creationId="{461885FF-88F1-4B77-8E0F-A46A1FF26F8A}"/>
          </ac:grpSpMkLst>
        </pc:grpChg>
        <pc:picChg chg="mod">
          <ac:chgData name="Shay Axelrod" userId="310b0d24785f8b3b" providerId="LiveId" clId="{7F4DFF95-729F-4F19-AF4E-8410B55E10BB}" dt="2020-06-24T13:14:01.199" v="13106"/>
          <ac:picMkLst>
            <pc:docMk/>
            <pc:sldMk cId="3424634756" sldId="308"/>
            <ac:picMk id="24" creationId="{859DBC0F-E804-4AB6-B039-A67780F73E3C}"/>
          </ac:picMkLst>
        </pc:picChg>
        <pc:picChg chg="mod">
          <ac:chgData name="Shay Axelrod" userId="310b0d24785f8b3b" providerId="LiveId" clId="{7F4DFF95-729F-4F19-AF4E-8410B55E10BB}" dt="2020-06-24T13:25:05.751" v="13182" actId="14826"/>
          <ac:picMkLst>
            <pc:docMk/>
            <pc:sldMk cId="3424634756" sldId="308"/>
            <ac:picMk id="40" creationId="{D88E6B6B-7DC2-40EC-A4BE-B86F6D1255BE}"/>
          </ac:picMkLst>
        </pc:picChg>
      </pc:sldChg>
      <pc:sldChg chg="addSp modSp add">
        <pc:chgData name="Shay Axelrod" userId="310b0d24785f8b3b" providerId="LiveId" clId="{7F4DFF95-729F-4F19-AF4E-8410B55E10BB}" dt="2020-06-24T13:16:30.248" v="13119" actId="14826"/>
        <pc:sldMkLst>
          <pc:docMk/>
          <pc:sldMk cId="2408738812" sldId="309"/>
        </pc:sldMkLst>
        <pc:spChg chg="add mod">
          <ac:chgData name="Shay Axelrod" userId="310b0d24785f8b3b" providerId="LiveId" clId="{7F4DFF95-729F-4F19-AF4E-8410B55E10BB}" dt="2020-06-24T13:16:19.873" v="13118"/>
          <ac:spMkLst>
            <pc:docMk/>
            <pc:sldMk cId="2408738812" sldId="309"/>
            <ac:spMk id="18" creationId="{B6750238-805A-45D1-97B6-9C45A7580430}"/>
          </ac:spMkLst>
        </pc:spChg>
        <pc:spChg chg="mod">
          <ac:chgData name="Shay Axelrod" userId="310b0d24785f8b3b" providerId="LiveId" clId="{7F4DFF95-729F-4F19-AF4E-8410B55E10BB}" dt="2020-06-24T13:16:30.248" v="13119" actId="14826"/>
          <ac:spMkLst>
            <pc:docMk/>
            <pc:sldMk cId="2408738812" sldId="309"/>
            <ac:spMk id="24" creationId="{70ECEFE2-B301-47C5-BD48-AD54198E3DA0}"/>
          </ac:spMkLst>
        </pc:spChg>
        <pc:spChg chg="mod">
          <ac:chgData name="Shay Axelrod" userId="310b0d24785f8b3b" providerId="LiveId" clId="{7F4DFF95-729F-4F19-AF4E-8410B55E10BB}" dt="2020-06-24T13:16:30.248" v="13119" actId="14826"/>
          <ac:spMkLst>
            <pc:docMk/>
            <pc:sldMk cId="2408738812" sldId="309"/>
            <ac:spMk id="31" creationId="{47250BE3-DF7B-4710-BA89-6D0DBE5C53FB}"/>
          </ac:spMkLst>
        </pc:spChg>
        <pc:spChg chg="mod">
          <ac:chgData name="Shay Axelrod" userId="310b0d24785f8b3b" providerId="LiveId" clId="{7F4DFF95-729F-4F19-AF4E-8410B55E10BB}" dt="2020-06-24T13:16:30.248" v="13119" actId="14826"/>
          <ac:spMkLst>
            <pc:docMk/>
            <pc:sldMk cId="2408738812" sldId="309"/>
            <ac:spMk id="32" creationId="{F396966F-E9B3-4734-A5B1-0A193ABE3FB1}"/>
          </ac:spMkLst>
        </pc:spChg>
        <pc:spChg chg="mod">
          <ac:chgData name="Shay Axelrod" userId="310b0d24785f8b3b" providerId="LiveId" clId="{7F4DFF95-729F-4F19-AF4E-8410B55E10BB}" dt="2020-06-24T13:16:30.248" v="13119" actId="14826"/>
          <ac:spMkLst>
            <pc:docMk/>
            <pc:sldMk cId="2408738812" sldId="309"/>
            <ac:spMk id="33" creationId="{F727A640-EFBA-490A-923C-8240959E586B}"/>
          </ac:spMkLst>
        </pc:spChg>
        <pc:spChg chg="mod">
          <ac:chgData name="Shay Axelrod" userId="310b0d24785f8b3b" providerId="LiveId" clId="{7F4DFF95-729F-4F19-AF4E-8410B55E10BB}" dt="2020-06-24T13:16:30.248" v="13119" actId="14826"/>
          <ac:spMkLst>
            <pc:docMk/>
            <pc:sldMk cId="2408738812" sldId="309"/>
            <ac:spMk id="34" creationId="{DF160387-5D18-426A-A20A-5C131A54E560}"/>
          </ac:spMkLst>
        </pc:spChg>
        <pc:spChg chg="mod">
          <ac:chgData name="Shay Axelrod" userId="310b0d24785f8b3b" providerId="LiveId" clId="{7F4DFF95-729F-4F19-AF4E-8410B55E10BB}" dt="2020-06-24T13:16:30.248" v="13119" actId="14826"/>
          <ac:spMkLst>
            <pc:docMk/>
            <pc:sldMk cId="2408738812" sldId="309"/>
            <ac:spMk id="35" creationId="{97F2CE83-68D5-4D92-A1AA-2547D7B313EF}"/>
          </ac:spMkLst>
        </pc:spChg>
        <pc:spChg chg="mod">
          <ac:chgData name="Shay Axelrod" userId="310b0d24785f8b3b" providerId="LiveId" clId="{7F4DFF95-729F-4F19-AF4E-8410B55E10BB}" dt="2020-06-24T13:16:30.248" v="13119" actId="14826"/>
          <ac:spMkLst>
            <pc:docMk/>
            <pc:sldMk cId="2408738812" sldId="309"/>
            <ac:spMk id="36" creationId="{AF925692-CC82-4191-AD9A-59A8ECB2F972}"/>
          </ac:spMkLst>
        </pc:spChg>
        <pc:spChg chg="mod">
          <ac:chgData name="Shay Axelrod" userId="310b0d24785f8b3b" providerId="LiveId" clId="{7F4DFF95-729F-4F19-AF4E-8410B55E10BB}" dt="2020-06-24T13:16:30.248" v="13119" actId="14826"/>
          <ac:spMkLst>
            <pc:docMk/>
            <pc:sldMk cId="2408738812" sldId="309"/>
            <ac:spMk id="37" creationId="{5ED7EE66-006A-4359-B9C3-6582AB2BD587}"/>
          </ac:spMkLst>
        </pc:spChg>
        <pc:spChg chg="mod">
          <ac:chgData name="Shay Axelrod" userId="310b0d24785f8b3b" providerId="LiveId" clId="{7F4DFF95-729F-4F19-AF4E-8410B55E10BB}" dt="2020-06-24T13:16:30.248" v="13119" actId="14826"/>
          <ac:spMkLst>
            <pc:docMk/>
            <pc:sldMk cId="2408738812" sldId="309"/>
            <ac:spMk id="38" creationId="{4C3FC945-9D8E-4CEE-9894-1A1E7F6344B2}"/>
          </ac:spMkLst>
        </pc:spChg>
        <pc:grpChg chg="add mod">
          <ac:chgData name="Shay Axelrod" userId="310b0d24785f8b3b" providerId="LiveId" clId="{7F4DFF95-729F-4F19-AF4E-8410B55E10BB}" dt="2020-06-24T13:16:30.248" v="13119" actId="14826"/>
          <ac:grpSpMkLst>
            <pc:docMk/>
            <pc:sldMk cId="2408738812" sldId="309"/>
            <ac:grpSpMk id="19" creationId="{4130063C-145B-4FA1-82E8-FB90D3307D9A}"/>
          </ac:grpSpMkLst>
        </pc:grpChg>
        <pc:grpChg chg="mod">
          <ac:chgData name="Shay Axelrod" userId="310b0d24785f8b3b" providerId="LiveId" clId="{7F4DFF95-729F-4F19-AF4E-8410B55E10BB}" dt="2020-06-24T13:16:30.248" v="13119" actId="14826"/>
          <ac:grpSpMkLst>
            <pc:docMk/>
            <pc:sldMk cId="2408738812" sldId="309"/>
            <ac:grpSpMk id="21" creationId="{7FE57A12-172E-4050-9360-C1367D3A96A1}"/>
          </ac:grpSpMkLst>
        </pc:grpChg>
        <pc:grpChg chg="mod">
          <ac:chgData name="Shay Axelrod" userId="310b0d24785f8b3b" providerId="LiveId" clId="{7F4DFF95-729F-4F19-AF4E-8410B55E10BB}" dt="2020-06-24T13:16:30.248" v="13119" actId="14826"/>
          <ac:grpSpMkLst>
            <pc:docMk/>
            <pc:sldMk cId="2408738812" sldId="309"/>
            <ac:grpSpMk id="26" creationId="{B30F8D19-347D-496E-8361-8B91A09095CD}"/>
          </ac:grpSpMkLst>
        </pc:grpChg>
        <pc:grpChg chg="mod">
          <ac:chgData name="Shay Axelrod" userId="310b0d24785f8b3b" providerId="LiveId" clId="{7F4DFF95-729F-4F19-AF4E-8410B55E10BB}" dt="2020-06-24T13:16:30.248" v="13119" actId="14826"/>
          <ac:grpSpMkLst>
            <pc:docMk/>
            <pc:sldMk cId="2408738812" sldId="309"/>
            <ac:grpSpMk id="27" creationId="{8711387F-C86F-412C-AD2F-6F38FCF61DF6}"/>
          </ac:grpSpMkLst>
        </pc:grpChg>
        <pc:grpChg chg="mod">
          <ac:chgData name="Shay Axelrod" userId="310b0d24785f8b3b" providerId="LiveId" clId="{7F4DFF95-729F-4F19-AF4E-8410B55E10BB}" dt="2020-06-24T13:16:30.248" v="13119" actId="14826"/>
          <ac:grpSpMkLst>
            <pc:docMk/>
            <pc:sldMk cId="2408738812" sldId="309"/>
            <ac:grpSpMk id="28" creationId="{F18C30DE-70DE-4B2B-9F15-F6AD96F7B9A7}"/>
          </ac:grpSpMkLst>
        </pc:grpChg>
        <pc:grpChg chg="mod">
          <ac:chgData name="Shay Axelrod" userId="310b0d24785f8b3b" providerId="LiveId" clId="{7F4DFF95-729F-4F19-AF4E-8410B55E10BB}" dt="2020-06-24T13:16:30.248" v="13119" actId="14826"/>
          <ac:grpSpMkLst>
            <pc:docMk/>
            <pc:sldMk cId="2408738812" sldId="309"/>
            <ac:grpSpMk id="29" creationId="{A410084B-FB4D-4A98-A7C8-0C46D4AC57B9}"/>
          </ac:grpSpMkLst>
        </pc:grpChg>
        <pc:grpChg chg="mod">
          <ac:chgData name="Shay Axelrod" userId="310b0d24785f8b3b" providerId="LiveId" clId="{7F4DFF95-729F-4F19-AF4E-8410B55E10BB}" dt="2020-06-24T13:16:30.248" v="13119" actId="14826"/>
          <ac:grpSpMkLst>
            <pc:docMk/>
            <pc:sldMk cId="2408738812" sldId="309"/>
            <ac:grpSpMk id="30" creationId="{79C53C66-3DED-49C3-889A-0A00138857BE}"/>
          </ac:grpSpMkLst>
        </pc:grpChg>
        <pc:picChg chg="mod">
          <ac:chgData name="Shay Axelrod" userId="310b0d24785f8b3b" providerId="LiveId" clId="{7F4DFF95-729F-4F19-AF4E-8410B55E10BB}" dt="2020-06-24T13:16:30.248" v="13119" actId="14826"/>
          <ac:picMkLst>
            <pc:docMk/>
            <pc:sldMk cId="2408738812" sldId="309"/>
            <ac:picMk id="25" creationId="{C02F206D-9DF1-4FDF-B6C2-26A3AFA04C6D}"/>
          </ac:picMkLst>
        </pc:picChg>
      </pc:sldChg>
      <pc:sldChg chg="addSp delSp modSp add">
        <pc:chgData name="Shay Axelrod" userId="310b0d24785f8b3b" providerId="LiveId" clId="{7F4DFF95-729F-4F19-AF4E-8410B55E10BB}" dt="2020-06-24T13:18:01.269" v="13125" actId="164"/>
        <pc:sldMkLst>
          <pc:docMk/>
          <pc:sldMk cId="1680100899" sldId="310"/>
        </pc:sldMkLst>
        <pc:spChg chg="mod topLvl">
          <ac:chgData name="Shay Axelrod" userId="310b0d24785f8b3b" providerId="LiveId" clId="{7F4DFF95-729F-4F19-AF4E-8410B55E10BB}" dt="2020-06-24T13:18:01.269" v="13125" actId="164"/>
          <ac:spMkLst>
            <pc:docMk/>
            <pc:sldMk cId="1680100899" sldId="310"/>
            <ac:spMk id="21" creationId="{29A8135E-19AF-4A08-AB20-AEEEDA5FCB78}"/>
          </ac:spMkLst>
        </pc:spChg>
        <pc:spChg chg="add mod">
          <ac:chgData name="Shay Axelrod" userId="310b0d24785f8b3b" providerId="LiveId" clId="{7F4DFF95-729F-4F19-AF4E-8410B55E10BB}" dt="2020-06-24T13:16:41.019" v="13122"/>
          <ac:spMkLst>
            <pc:docMk/>
            <pc:sldMk cId="1680100899" sldId="310"/>
            <ac:spMk id="24" creationId="{C6E81BDF-AD8B-409E-AAF2-808B4E8E36D9}"/>
          </ac:spMkLst>
        </pc:spChg>
        <pc:spChg chg="add mod">
          <ac:chgData name="Shay Axelrod" userId="310b0d24785f8b3b" providerId="LiveId" clId="{7F4DFF95-729F-4F19-AF4E-8410B55E10BB}" dt="2020-06-24T13:16:41.019" v="13122"/>
          <ac:spMkLst>
            <pc:docMk/>
            <pc:sldMk cId="1680100899" sldId="310"/>
            <ac:spMk id="25" creationId="{360EAD7E-E89F-4DF7-BD37-B026219D3501}"/>
          </ac:spMkLst>
        </pc:spChg>
        <pc:spChg chg="mod">
          <ac:chgData name="Shay Axelrod" userId="310b0d24785f8b3b" providerId="LiveId" clId="{7F4DFF95-729F-4F19-AF4E-8410B55E10BB}" dt="2020-06-24T13:16:41.019" v="13122"/>
          <ac:spMkLst>
            <pc:docMk/>
            <pc:sldMk cId="1680100899" sldId="310"/>
            <ac:spMk id="28" creationId="{5BA56487-560A-46BB-A825-D7DA9FD53838}"/>
          </ac:spMkLst>
        </pc:spChg>
        <pc:spChg chg="mod">
          <ac:chgData name="Shay Axelrod" userId="310b0d24785f8b3b" providerId="LiveId" clId="{7F4DFF95-729F-4F19-AF4E-8410B55E10BB}" dt="2020-06-24T13:16:41.019" v="13122"/>
          <ac:spMkLst>
            <pc:docMk/>
            <pc:sldMk cId="1680100899" sldId="310"/>
            <ac:spMk id="29" creationId="{54A78203-BE7E-4135-A5F5-142B4BAC9917}"/>
          </ac:spMkLst>
        </pc:spChg>
        <pc:spChg chg="mod">
          <ac:chgData name="Shay Axelrod" userId="310b0d24785f8b3b" providerId="LiveId" clId="{7F4DFF95-729F-4F19-AF4E-8410B55E10BB}" dt="2020-06-24T13:16:41.019" v="13122"/>
          <ac:spMkLst>
            <pc:docMk/>
            <pc:sldMk cId="1680100899" sldId="310"/>
            <ac:spMk id="30" creationId="{6F4C618B-4B5B-444E-A519-24E0D89A1887}"/>
          </ac:spMkLst>
        </pc:spChg>
        <pc:spChg chg="mod">
          <ac:chgData name="Shay Axelrod" userId="310b0d24785f8b3b" providerId="LiveId" clId="{7F4DFF95-729F-4F19-AF4E-8410B55E10BB}" dt="2020-06-24T13:16:41.019" v="13122"/>
          <ac:spMkLst>
            <pc:docMk/>
            <pc:sldMk cId="1680100899" sldId="310"/>
            <ac:spMk id="31" creationId="{E3CEC494-6D97-4EFF-9ABF-B036FCABB2A5}"/>
          </ac:spMkLst>
        </pc:spChg>
        <pc:spChg chg="mod">
          <ac:chgData name="Shay Axelrod" userId="310b0d24785f8b3b" providerId="LiveId" clId="{7F4DFF95-729F-4F19-AF4E-8410B55E10BB}" dt="2020-06-24T13:16:41.019" v="13122"/>
          <ac:spMkLst>
            <pc:docMk/>
            <pc:sldMk cId="1680100899" sldId="310"/>
            <ac:spMk id="32" creationId="{E0969B2B-0124-450E-885C-FB947F7EB214}"/>
          </ac:spMkLst>
        </pc:spChg>
        <pc:spChg chg="mod">
          <ac:chgData name="Shay Axelrod" userId="310b0d24785f8b3b" providerId="LiveId" clId="{7F4DFF95-729F-4F19-AF4E-8410B55E10BB}" dt="2020-06-24T13:16:41.019" v="13122"/>
          <ac:spMkLst>
            <pc:docMk/>
            <pc:sldMk cId="1680100899" sldId="310"/>
            <ac:spMk id="33" creationId="{A913E1E3-2079-4924-8878-66E612FE6538}"/>
          </ac:spMkLst>
        </pc:spChg>
        <pc:spChg chg="mod">
          <ac:chgData name="Shay Axelrod" userId="310b0d24785f8b3b" providerId="LiveId" clId="{7F4DFF95-729F-4F19-AF4E-8410B55E10BB}" dt="2020-06-24T13:16:41.019" v="13122"/>
          <ac:spMkLst>
            <pc:docMk/>
            <pc:sldMk cId="1680100899" sldId="310"/>
            <ac:spMk id="34" creationId="{36E33DA2-6EFF-4619-AD77-80CACCC67997}"/>
          </ac:spMkLst>
        </pc:spChg>
        <pc:spChg chg="mod">
          <ac:chgData name="Shay Axelrod" userId="310b0d24785f8b3b" providerId="LiveId" clId="{7F4DFF95-729F-4F19-AF4E-8410B55E10BB}" dt="2020-06-24T13:16:41.019" v="13122"/>
          <ac:spMkLst>
            <pc:docMk/>
            <pc:sldMk cId="1680100899" sldId="310"/>
            <ac:spMk id="35" creationId="{5EACF563-3B2E-486B-BB6B-50467B6B161A}"/>
          </ac:spMkLst>
        </pc:spChg>
        <pc:grpChg chg="add mod">
          <ac:chgData name="Shay Axelrod" userId="310b0d24785f8b3b" providerId="LiveId" clId="{7F4DFF95-729F-4F19-AF4E-8410B55E10BB}" dt="2020-06-24T13:18:01.269" v="13125" actId="164"/>
          <ac:grpSpMkLst>
            <pc:docMk/>
            <pc:sldMk cId="1680100899" sldId="310"/>
            <ac:grpSpMk id="2" creationId="{01F4270C-3562-4FFD-95D9-999DBFBECE8C}"/>
          </ac:grpSpMkLst>
        </pc:grpChg>
        <pc:grpChg chg="add del mod">
          <ac:chgData name="Shay Axelrod" userId="310b0d24785f8b3b" providerId="LiveId" clId="{7F4DFF95-729F-4F19-AF4E-8410B55E10BB}" dt="2020-06-24T13:16:57.252" v="13123" actId="165"/>
          <ac:grpSpMkLst>
            <pc:docMk/>
            <pc:sldMk cId="1680100899" sldId="310"/>
            <ac:grpSpMk id="18" creationId="{63DBB758-F1BC-4F9A-B412-2C43A52A36A9}"/>
          </ac:grpSpMkLst>
        </pc:grpChg>
        <pc:grpChg chg="add mod">
          <ac:chgData name="Shay Axelrod" userId="310b0d24785f8b3b" providerId="LiveId" clId="{7F4DFF95-729F-4F19-AF4E-8410B55E10BB}" dt="2020-06-24T13:16:41.019" v="13122"/>
          <ac:grpSpMkLst>
            <pc:docMk/>
            <pc:sldMk cId="1680100899" sldId="310"/>
            <ac:grpSpMk id="26" creationId="{82644BF4-0ACA-44A7-ACEE-B2C9A1675B59}"/>
          </ac:grpSpMkLst>
        </pc:grpChg>
        <pc:grpChg chg="mod">
          <ac:chgData name="Shay Axelrod" userId="310b0d24785f8b3b" providerId="LiveId" clId="{7F4DFF95-729F-4F19-AF4E-8410B55E10BB}" dt="2020-06-24T13:16:41.019" v="13122"/>
          <ac:grpSpMkLst>
            <pc:docMk/>
            <pc:sldMk cId="1680100899" sldId="310"/>
            <ac:grpSpMk id="27" creationId="{107FCF63-35DB-46FC-B2C0-F7D015F55F7B}"/>
          </ac:grpSpMkLst>
        </pc:grpChg>
        <pc:picChg chg="mod topLvl">
          <ac:chgData name="Shay Axelrod" userId="310b0d24785f8b3b" providerId="LiveId" clId="{7F4DFF95-729F-4F19-AF4E-8410B55E10BB}" dt="2020-06-24T13:18:01.269" v="13125" actId="164"/>
          <ac:picMkLst>
            <pc:docMk/>
            <pc:sldMk cId="1680100899" sldId="310"/>
            <ac:picMk id="19" creationId="{607AA871-20BB-40B9-BEF9-5AF64271FF10}"/>
          </ac:picMkLst>
        </pc:picChg>
      </pc:sldChg>
      <pc:sldChg chg="addSp modSp add">
        <pc:chgData name="Shay Axelrod" userId="310b0d24785f8b3b" providerId="LiveId" clId="{7F4DFF95-729F-4F19-AF4E-8410B55E10BB}" dt="2020-06-24T13:18:29.321" v="13129" actId="14826"/>
        <pc:sldMkLst>
          <pc:docMk/>
          <pc:sldMk cId="1257795257" sldId="311"/>
        </pc:sldMkLst>
        <pc:spChg chg="add mod">
          <ac:chgData name="Shay Axelrod" userId="310b0d24785f8b3b" providerId="LiveId" clId="{7F4DFF95-729F-4F19-AF4E-8410B55E10BB}" dt="2020-06-24T13:18:23.747" v="13128"/>
          <ac:spMkLst>
            <pc:docMk/>
            <pc:sldMk cId="1257795257" sldId="311"/>
            <ac:spMk id="18" creationId="{B9D7EF31-4FC0-4D6D-92FB-5C226B6354F0}"/>
          </ac:spMkLst>
        </pc:spChg>
        <pc:spChg chg="mod">
          <ac:chgData name="Shay Axelrod" userId="310b0d24785f8b3b" providerId="LiveId" clId="{7F4DFF95-729F-4F19-AF4E-8410B55E10BB}" dt="2020-06-24T13:18:29.321" v="13129" actId="14826"/>
          <ac:spMkLst>
            <pc:docMk/>
            <pc:sldMk cId="1257795257" sldId="311"/>
            <ac:spMk id="29" creationId="{EBAF46C1-E7E8-4696-8310-5C04F8114A66}"/>
          </ac:spMkLst>
        </pc:spChg>
        <pc:spChg chg="mod">
          <ac:chgData name="Shay Axelrod" userId="310b0d24785f8b3b" providerId="LiveId" clId="{7F4DFF95-729F-4F19-AF4E-8410B55E10BB}" dt="2020-06-24T13:18:29.321" v="13129" actId="14826"/>
          <ac:spMkLst>
            <pc:docMk/>
            <pc:sldMk cId="1257795257" sldId="311"/>
            <ac:spMk id="30" creationId="{B09F9703-3E34-469D-92EF-F7FEF7FA92F5}"/>
          </ac:spMkLst>
        </pc:spChg>
        <pc:spChg chg="mod">
          <ac:chgData name="Shay Axelrod" userId="310b0d24785f8b3b" providerId="LiveId" clId="{7F4DFF95-729F-4F19-AF4E-8410B55E10BB}" dt="2020-06-24T13:18:29.321" v="13129" actId="14826"/>
          <ac:spMkLst>
            <pc:docMk/>
            <pc:sldMk cId="1257795257" sldId="311"/>
            <ac:spMk id="31" creationId="{B88CBDB3-1538-4D00-87D6-6A245EBE7A89}"/>
          </ac:spMkLst>
        </pc:spChg>
        <pc:spChg chg="mod">
          <ac:chgData name="Shay Axelrod" userId="310b0d24785f8b3b" providerId="LiveId" clId="{7F4DFF95-729F-4F19-AF4E-8410B55E10BB}" dt="2020-06-24T13:18:29.321" v="13129" actId="14826"/>
          <ac:spMkLst>
            <pc:docMk/>
            <pc:sldMk cId="1257795257" sldId="311"/>
            <ac:spMk id="32" creationId="{428EF8F0-1436-4A6F-B93D-94A441A07067}"/>
          </ac:spMkLst>
        </pc:spChg>
        <pc:spChg chg="mod">
          <ac:chgData name="Shay Axelrod" userId="310b0d24785f8b3b" providerId="LiveId" clId="{7F4DFF95-729F-4F19-AF4E-8410B55E10BB}" dt="2020-06-24T13:18:29.321" v="13129" actId="14826"/>
          <ac:spMkLst>
            <pc:docMk/>
            <pc:sldMk cId="1257795257" sldId="311"/>
            <ac:spMk id="33" creationId="{0F032CD5-8BBB-4D90-AE01-8785AE4176BD}"/>
          </ac:spMkLst>
        </pc:spChg>
        <pc:spChg chg="mod">
          <ac:chgData name="Shay Axelrod" userId="310b0d24785f8b3b" providerId="LiveId" clId="{7F4DFF95-729F-4F19-AF4E-8410B55E10BB}" dt="2020-06-24T13:18:29.321" v="13129" actId="14826"/>
          <ac:spMkLst>
            <pc:docMk/>
            <pc:sldMk cId="1257795257" sldId="311"/>
            <ac:spMk id="34" creationId="{5DA90077-3AC7-4619-8405-157F61ECBA79}"/>
          </ac:spMkLst>
        </pc:spChg>
        <pc:spChg chg="mod">
          <ac:chgData name="Shay Axelrod" userId="310b0d24785f8b3b" providerId="LiveId" clId="{7F4DFF95-729F-4F19-AF4E-8410B55E10BB}" dt="2020-06-24T13:18:29.321" v="13129" actId="14826"/>
          <ac:spMkLst>
            <pc:docMk/>
            <pc:sldMk cId="1257795257" sldId="311"/>
            <ac:spMk id="35" creationId="{14D49F00-E505-45CD-98FA-734B8B8F22EC}"/>
          </ac:spMkLst>
        </pc:spChg>
        <pc:spChg chg="mod">
          <ac:chgData name="Shay Axelrod" userId="310b0d24785f8b3b" providerId="LiveId" clId="{7F4DFF95-729F-4F19-AF4E-8410B55E10BB}" dt="2020-06-24T13:18:29.321" v="13129" actId="14826"/>
          <ac:spMkLst>
            <pc:docMk/>
            <pc:sldMk cId="1257795257" sldId="311"/>
            <ac:spMk id="36" creationId="{F000DBD8-7830-41C5-898D-DBF1D6E4CFED}"/>
          </ac:spMkLst>
        </pc:spChg>
        <pc:spChg chg="add mod">
          <ac:chgData name="Shay Axelrod" userId="310b0d24785f8b3b" providerId="LiveId" clId="{7F4DFF95-729F-4F19-AF4E-8410B55E10BB}" dt="2020-06-24T13:18:23.747" v="13128"/>
          <ac:spMkLst>
            <pc:docMk/>
            <pc:sldMk cId="1257795257" sldId="311"/>
            <ac:spMk id="37" creationId="{FC4FFE2B-C55E-4838-9067-46C8CC8BF10D}"/>
          </ac:spMkLst>
        </pc:spChg>
        <pc:spChg chg="add mod">
          <ac:chgData name="Shay Axelrod" userId="310b0d24785f8b3b" providerId="LiveId" clId="{7F4DFF95-729F-4F19-AF4E-8410B55E10BB}" dt="2020-06-24T13:18:23.747" v="13128"/>
          <ac:spMkLst>
            <pc:docMk/>
            <pc:sldMk cId="1257795257" sldId="311"/>
            <ac:spMk id="38" creationId="{2930B7E6-BF98-4F8E-B0F9-F33F919D7D03}"/>
          </ac:spMkLst>
        </pc:spChg>
        <pc:grpChg chg="add mod">
          <ac:chgData name="Shay Axelrod" userId="310b0d24785f8b3b" providerId="LiveId" clId="{7F4DFF95-729F-4F19-AF4E-8410B55E10BB}" dt="2020-06-24T13:18:29.321" v="13129" actId="14826"/>
          <ac:grpSpMkLst>
            <pc:docMk/>
            <pc:sldMk cId="1257795257" sldId="311"/>
            <ac:grpSpMk id="19" creationId="{3858A828-71C5-4C90-8367-41F330B0007E}"/>
          </ac:grpSpMkLst>
        </pc:grpChg>
        <pc:grpChg chg="mod">
          <ac:chgData name="Shay Axelrod" userId="310b0d24785f8b3b" providerId="LiveId" clId="{7F4DFF95-729F-4F19-AF4E-8410B55E10BB}" dt="2020-06-24T13:18:29.321" v="13129" actId="14826"/>
          <ac:grpSpMkLst>
            <pc:docMk/>
            <pc:sldMk cId="1257795257" sldId="311"/>
            <ac:grpSpMk id="24" creationId="{B64C2B25-E6DA-44A3-90CB-D10CAD37DA0E}"/>
          </ac:grpSpMkLst>
        </pc:grpChg>
        <pc:grpChg chg="mod">
          <ac:chgData name="Shay Axelrod" userId="310b0d24785f8b3b" providerId="LiveId" clId="{7F4DFF95-729F-4F19-AF4E-8410B55E10BB}" dt="2020-06-24T13:18:29.321" v="13129" actId="14826"/>
          <ac:grpSpMkLst>
            <pc:docMk/>
            <pc:sldMk cId="1257795257" sldId="311"/>
            <ac:grpSpMk id="25" creationId="{E4DE771F-7EE0-4BA3-BCC7-056E6D04DAF8}"/>
          </ac:grpSpMkLst>
        </pc:grpChg>
        <pc:grpChg chg="mod">
          <ac:chgData name="Shay Axelrod" userId="310b0d24785f8b3b" providerId="LiveId" clId="{7F4DFF95-729F-4F19-AF4E-8410B55E10BB}" dt="2020-06-24T13:18:29.321" v="13129" actId="14826"/>
          <ac:grpSpMkLst>
            <pc:docMk/>
            <pc:sldMk cId="1257795257" sldId="311"/>
            <ac:grpSpMk id="26" creationId="{48E01861-FC60-4A15-B2EB-724F80A4395E}"/>
          </ac:grpSpMkLst>
        </pc:grpChg>
        <pc:grpChg chg="mod">
          <ac:chgData name="Shay Axelrod" userId="310b0d24785f8b3b" providerId="LiveId" clId="{7F4DFF95-729F-4F19-AF4E-8410B55E10BB}" dt="2020-06-24T13:18:29.321" v="13129" actId="14826"/>
          <ac:grpSpMkLst>
            <pc:docMk/>
            <pc:sldMk cId="1257795257" sldId="311"/>
            <ac:grpSpMk id="27" creationId="{A5217247-F4CB-4460-B90F-0546F6F1CBFA}"/>
          </ac:grpSpMkLst>
        </pc:grpChg>
        <pc:grpChg chg="mod">
          <ac:chgData name="Shay Axelrod" userId="310b0d24785f8b3b" providerId="LiveId" clId="{7F4DFF95-729F-4F19-AF4E-8410B55E10BB}" dt="2020-06-24T13:18:29.321" v="13129" actId="14826"/>
          <ac:grpSpMkLst>
            <pc:docMk/>
            <pc:sldMk cId="1257795257" sldId="311"/>
            <ac:grpSpMk id="28" creationId="{8A222568-AA76-4391-8018-671B69E293C1}"/>
          </ac:grpSpMkLst>
        </pc:grpChg>
        <pc:picChg chg="mod">
          <ac:chgData name="Shay Axelrod" userId="310b0d24785f8b3b" providerId="LiveId" clId="{7F4DFF95-729F-4F19-AF4E-8410B55E10BB}" dt="2020-06-24T13:18:29.321" v="13129" actId="14826"/>
          <ac:picMkLst>
            <pc:docMk/>
            <pc:sldMk cId="1257795257" sldId="311"/>
            <ac:picMk id="21" creationId="{C928CA68-2207-49AB-AB9B-ED0EE4ECAD9F}"/>
          </ac:picMkLst>
        </pc:picChg>
      </pc:sldChg>
      <pc:sldChg chg="add del">
        <pc:chgData name="Shay Axelrod" userId="310b0d24785f8b3b" providerId="LiveId" clId="{7F4DFF95-729F-4F19-AF4E-8410B55E10BB}" dt="2020-06-24T13:16:07.881" v="13116"/>
        <pc:sldMkLst>
          <pc:docMk/>
          <pc:sldMk cId="3373689119" sldId="311"/>
        </pc:sldMkLst>
      </pc:sldChg>
      <pc:sldChg chg="addSp modSp add">
        <pc:chgData name="Shay Axelrod" userId="310b0d24785f8b3b" providerId="LiveId" clId="{7F4DFF95-729F-4F19-AF4E-8410B55E10BB}" dt="2020-06-24T13:18:41.924" v="13132"/>
        <pc:sldMkLst>
          <pc:docMk/>
          <pc:sldMk cId="4041660968" sldId="312"/>
        </pc:sldMkLst>
        <pc:spChg chg="add mod">
          <ac:chgData name="Shay Axelrod" userId="310b0d24785f8b3b" providerId="LiveId" clId="{7F4DFF95-729F-4F19-AF4E-8410B55E10BB}" dt="2020-06-24T13:18:41.924" v="13132"/>
          <ac:spMkLst>
            <pc:docMk/>
            <pc:sldMk cId="4041660968" sldId="312"/>
            <ac:spMk id="18" creationId="{6453807E-36E3-4C0F-A257-E049E4FDA23A}"/>
          </ac:spMkLst>
        </pc:spChg>
        <pc:spChg chg="mod">
          <ac:chgData name="Shay Axelrod" userId="310b0d24785f8b3b" providerId="LiveId" clId="{7F4DFF95-729F-4F19-AF4E-8410B55E10BB}" dt="2020-06-24T13:18:41.924" v="13132"/>
          <ac:spMkLst>
            <pc:docMk/>
            <pc:sldMk cId="4041660968" sldId="312"/>
            <ac:spMk id="21" creationId="{307E0D81-EDF4-4474-B7CB-C9FDE7BD00DA}"/>
          </ac:spMkLst>
        </pc:spChg>
        <pc:spChg chg="mod">
          <ac:chgData name="Shay Axelrod" userId="310b0d24785f8b3b" providerId="LiveId" clId="{7F4DFF95-729F-4F19-AF4E-8410B55E10BB}" dt="2020-06-24T13:18:41.924" v="13132"/>
          <ac:spMkLst>
            <pc:docMk/>
            <pc:sldMk cId="4041660968" sldId="312"/>
            <ac:spMk id="24" creationId="{EB668708-E99D-4EF1-B82D-31F1993970CA}"/>
          </ac:spMkLst>
        </pc:spChg>
        <pc:spChg chg="mod">
          <ac:chgData name="Shay Axelrod" userId="310b0d24785f8b3b" providerId="LiveId" clId="{7F4DFF95-729F-4F19-AF4E-8410B55E10BB}" dt="2020-06-24T13:18:41.924" v="13132"/>
          <ac:spMkLst>
            <pc:docMk/>
            <pc:sldMk cId="4041660968" sldId="312"/>
            <ac:spMk id="25" creationId="{2739018B-C809-49DB-AA7E-C9B35E2C04E1}"/>
          </ac:spMkLst>
        </pc:spChg>
        <pc:spChg chg="mod">
          <ac:chgData name="Shay Axelrod" userId="310b0d24785f8b3b" providerId="LiveId" clId="{7F4DFF95-729F-4F19-AF4E-8410B55E10BB}" dt="2020-06-24T13:18:41.924" v="13132"/>
          <ac:spMkLst>
            <pc:docMk/>
            <pc:sldMk cId="4041660968" sldId="312"/>
            <ac:spMk id="26" creationId="{79228F1B-E373-4443-99EB-ED7809240805}"/>
          </ac:spMkLst>
        </pc:spChg>
        <pc:spChg chg="add mod">
          <ac:chgData name="Shay Axelrod" userId="310b0d24785f8b3b" providerId="LiveId" clId="{7F4DFF95-729F-4F19-AF4E-8410B55E10BB}" dt="2020-06-24T13:18:41.924" v="13132"/>
          <ac:spMkLst>
            <pc:docMk/>
            <pc:sldMk cId="4041660968" sldId="312"/>
            <ac:spMk id="27" creationId="{9637FE86-BE1D-4B21-B52E-43663BE96167}"/>
          </ac:spMkLst>
        </pc:spChg>
        <pc:spChg chg="add mod">
          <ac:chgData name="Shay Axelrod" userId="310b0d24785f8b3b" providerId="LiveId" clId="{7F4DFF95-729F-4F19-AF4E-8410B55E10BB}" dt="2020-06-24T13:18:41.924" v="13132"/>
          <ac:spMkLst>
            <pc:docMk/>
            <pc:sldMk cId="4041660968" sldId="312"/>
            <ac:spMk id="28" creationId="{25F90432-ACE2-4AA8-86E5-053322FE6ABF}"/>
          </ac:spMkLst>
        </pc:spChg>
        <pc:spChg chg="mod">
          <ac:chgData name="Shay Axelrod" userId="310b0d24785f8b3b" providerId="LiveId" clId="{7F4DFF95-729F-4F19-AF4E-8410B55E10BB}" dt="2020-06-24T13:18:41.924" v="13132"/>
          <ac:spMkLst>
            <pc:docMk/>
            <pc:sldMk cId="4041660968" sldId="312"/>
            <ac:spMk id="30" creationId="{61DC7DEF-C24A-4007-937F-0788BF6B145F}"/>
          </ac:spMkLst>
        </pc:spChg>
        <pc:spChg chg="mod">
          <ac:chgData name="Shay Axelrod" userId="310b0d24785f8b3b" providerId="LiveId" clId="{7F4DFF95-729F-4F19-AF4E-8410B55E10BB}" dt="2020-06-24T13:18:41.924" v="13132"/>
          <ac:spMkLst>
            <pc:docMk/>
            <pc:sldMk cId="4041660968" sldId="312"/>
            <ac:spMk id="31" creationId="{25007F3A-6F64-4FAA-A5BE-7EF915CF649C}"/>
          </ac:spMkLst>
        </pc:spChg>
        <pc:spChg chg="mod">
          <ac:chgData name="Shay Axelrod" userId="310b0d24785f8b3b" providerId="LiveId" clId="{7F4DFF95-729F-4F19-AF4E-8410B55E10BB}" dt="2020-06-24T13:18:41.924" v="13132"/>
          <ac:spMkLst>
            <pc:docMk/>
            <pc:sldMk cId="4041660968" sldId="312"/>
            <ac:spMk id="32" creationId="{DAE6FF8C-27B7-491A-BD3C-F93CFD46E239}"/>
          </ac:spMkLst>
        </pc:spChg>
        <pc:spChg chg="add mod">
          <ac:chgData name="Shay Axelrod" userId="310b0d24785f8b3b" providerId="LiveId" clId="{7F4DFF95-729F-4F19-AF4E-8410B55E10BB}" dt="2020-06-24T13:18:41.924" v="13132"/>
          <ac:spMkLst>
            <pc:docMk/>
            <pc:sldMk cId="4041660968" sldId="312"/>
            <ac:spMk id="33" creationId="{ECC548CA-20D3-4934-8F34-F31A3B0EFE92}"/>
          </ac:spMkLst>
        </pc:spChg>
        <pc:spChg chg="add mod">
          <ac:chgData name="Shay Axelrod" userId="310b0d24785f8b3b" providerId="LiveId" clId="{7F4DFF95-729F-4F19-AF4E-8410B55E10BB}" dt="2020-06-24T13:18:41.924" v="13132"/>
          <ac:spMkLst>
            <pc:docMk/>
            <pc:sldMk cId="4041660968" sldId="312"/>
            <ac:spMk id="34" creationId="{6F525DF5-F4D6-4653-86E0-D76964F67C71}"/>
          </ac:spMkLst>
        </pc:spChg>
        <pc:spChg chg="add mod">
          <ac:chgData name="Shay Axelrod" userId="310b0d24785f8b3b" providerId="LiveId" clId="{7F4DFF95-729F-4F19-AF4E-8410B55E10BB}" dt="2020-06-24T13:18:41.924" v="13132"/>
          <ac:spMkLst>
            <pc:docMk/>
            <pc:sldMk cId="4041660968" sldId="312"/>
            <ac:spMk id="35" creationId="{6EFAA52D-B585-4D41-862A-413604E70C53}"/>
          </ac:spMkLst>
        </pc:spChg>
        <pc:spChg chg="add mod">
          <ac:chgData name="Shay Axelrod" userId="310b0d24785f8b3b" providerId="LiveId" clId="{7F4DFF95-729F-4F19-AF4E-8410B55E10BB}" dt="2020-06-24T13:18:41.924" v="13132"/>
          <ac:spMkLst>
            <pc:docMk/>
            <pc:sldMk cId="4041660968" sldId="312"/>
            <ac:spMk id="36" creationId="{C701D0E9-91DC-4F8D-B4D5-D87538BAEF17}"/>
          </ac:spMkLst>
        </pc:spChg>
        <pc:grpChg chg="add mod">
          <ac:chgData name="Shay Axelrod" userId="310b0d24785f8b3b" providerId="LiveId" clId="{7F4DFF95-729F-4F19-AF4E-8410B55E10BB}" dt="2020-06-24T13:18:41.924" v="13132"/>
          <ac:grpSpMkLst>
            <pc:docMk/>
            <pc:sldMk cId="4041660968" sldId="312"/>
            <ac:grpSpMk id="19" creationId="{0A1B0A90-BF40-4561-A536-AFFEB615361E}"/>
          </ac:grpSpMkLst>
        </pc:grpChg>
        <pc:grpChg chg="add mod">
          <ac:chgData name="Shay Axelrod" userId="310b0d24785f8b3b" providerId="LiveId" clId="{7F4DFF95-729F-4F19-AF4E-8410B55E10BB}" dt="2020-06-24T13:18:41.924" v="13132"/>
          <ac:grpSpMkLst>
            <pc:docMk/>
            <pc:sldMk cId="4041660968" sldId="312"/>
            <ac:grpSpMk id="29" creationId="{33249199-2D8C-462A-919B-7D33C4532E47}"/>
          </ac:grpSpMkLst>
        </pc:grpChg>
      </pc:sldChg>
      <pc:sldChg chg="addSp modSp add">
        <pc:chgData name="Shay Axelrod" userId="310b0d24785f8b3b" providerId="LiveId" clId="{7F4DFF95-729F-4F19-AF4E-8410B55E10BB}" dt="2020-06-24T13:18:49.973" v="13135"/>
        <pc:sldMkLst>
          <pc:docMk/>
          <pc:sldMk cId="134287183" sldId="313"/>
        </pc:sldMkLst>
        <pc:spChg chg="add mod">
          <ac:chgData name="Shay Axelrod" userId="310b0d24785f8b3b" providerId="LiveId" clId="{7F4DFF95-729F-4F19-AF4E-8410B55E10BB}" dt="2020-06-24T13:18:49.973" v="13135"/>
          <ac:spMkLst>
            <pc:docMk/>
            <pc:sldMk cId="134287183" sldId="313"/>
            <ac:spMk id="18" creationId="{FF6F0BC4-81EC-43E4-8142-206EE1AD14E5}"/>
          </ac:spMkLst>
        </pc:spChg>
        <pc:spChg chg="add mod">
          <ac:chgData name="Shay Axelrod" userId="310b0d24785f8b3b" providerId="LiveId" clId="{7F4DFF95-729F-4F19-AF4E-8410B55E10BB}" dt="2020-06-24T13:18:49.973" v="13135"/>
          <ac:spMkLst>
            <pc:docMk/>
            <pc:sldMk cId="134287183" sldId="313"/>
            <ac:spMk id="19" creationId="{4EB38BBA-99DF-4807-B2B6-16B2A9F7A4B7}"/>
          </ac:spMkLst>
        </pc:spChg>
        <pc:spChg chg="mod">
          <ac:chgData name="Shay Axelrod" userId="310b0d24785f8b3b" providerId="LiveId" clId="{7F4DFF95-729F-4F19-AF4E-8410B55E10BB}" dt="2020-06-24T13:18:49.973" v="13135"/>
          <ac:spMkLst>
            <pc:docMk/>
            <pc:sldMk cId="134287183" sldId="313"/>
            <ac:spMk id="26" creationId="{FF4C6EDB-AAFB-45A2-9B0F-E82A563C893B}"/>
          </ac:spMkLst>
        </pc:spChg>
        <pc:spChg chg="mod">
          <ac:chgData name="Shay Axelrod" userId="310b0d24785f8b3b" providerId="LiveId" clId="{7F4DFF95-729F-4F19-AF4E-8410B55E10BB}" dt="2020-06-24T13:18:49.973" v="13135"/>
          <ac:spMkLst>
            <pc:docMk/>
            <pc:sldMk cId="134287183" sldId="313"/>
            <ac:spMk id="27" creationId="{252220CB-8809-414B-A4BD-7F8DF45AA0A1}"/>
          </ac:spMkLst>
        </pc:spChg>
        <pc:spChg chg="mod">
          <ac:chgData name="Shay Axelrod" userId="310b0d24785f8b3b" providerId="LiveId" clId="{7F4DFF95-729F-4F19-AF4E-8410B55E10BB}" dt="2020-06-24T13:18:49.973" v="13135"/>
          <ac:spMkLst>
            <pc:docMk/>
            <pc:sldMk cId="134287183" sldId="313"/>
            <ac:spMk id="28" creationId="{404A8268-6AD5-47B8-9649-758977FEE555}"/>
          </ac:spMkLst>
        </pc:spChg>
        <pc:spChg chg="mod">
          <ac:chgData name="Shay Axelrod" userId="310b0d24785f8b3b" providerId="LiveId" clId="{7F4DFF95-729F-4F19-AF4E-8410B55E10BB}" dt="2020-06-24T13:18:49.973" v="13135"/>
          <ac:spMkLst>
            <pc:docMk/>
            <pc:sldMk cId="134287183" sldId="313"/>
            <ac:spMk id="29" creationId="{DB9FA809-A155-4669-BF8D-F2AE5947AA8C}"/>
          </ac:spMkLst>
        </pc:spChg>
        <pc:spChg chg="mod">
          <ac:chgData name="Shay Axelrod" userId="310b0d24785f8b3b" providerId="LiveId" clId="{7F4DFF95-729F-4F19-AF4E-8410B55E10BB}" dt="2020-06-24T13:18:49.973" v="13135"/>
          <ac:spMkLst>
            <pc:docMk/>
            <pc:sldMk cId="134287183" sldId="313"/>
            <ac:spMk id="30" creationId="{A559F263-1800-49BF-BDE3-A575CA8EC942}"/>
          </ac:spMkLst>
        </pc:spChg>
        <pc:spChg chg="mod">
          <ac:chgData name="Shay Axelrod" userId="310b0d24785f8b3b" providerId="LiveId" clId="{7F4DFF95-729F-4F19-AF4E-8410B55E10BB}" dt="2020-06-24T13:18:49.973" v="13135"/>
          <ac:spMkLst>
            <pc:docMk/>
            <pc:sldMk cId="134287183" sldId="313"/>
            <ac:spMk id="31" creationId="{A5A735F3-2253-43DA-805A-94DD88774311}"/>
          </ac:spMkLst>
        </pc:spChg>
        <pc:spChg chg="mod">
          <ac:chgData name="Shay Axelrod" userId="310b0d24785f8b3b" providerId="LiveId" clId="{7F4DFF95-729F-4F19-AF4E-8410B55E10BB}" dt="2020-06-24T13:18:49.973" v="13135"/>
          <ac:spMkLst>
            <pc:docMk/>
            <pc:sldMk cId="134287183" sldId="313"/>
            <ac:spMk id="32" creationId="{AFD01D85-F852-493B-BD1D-74A43DF0D8AE}"/>
          </ac:spMkLst>
        </pc:spChg>
        <pc:spChg chg="mod">
          <ac:chgData name="Shay Axelrod" userId="310b0d24785f8b3b" providerId="LiveId" clId="{7F4DFF95-729F-4F19-AF4E-8410B55E10BB}" dt="2020-06-24T13:18:49.973" v="13135"/>
          <ac:spMkLst>
            <pc:docMk/>
            <pc:sldMk cId="134287183" sldId="313"/>
            <ac:spMk id="33" creationId="{B512DBC1-2CD0-4DC3-A60F-A89CC7CB0FE4}"/>
          </ac:spMkLst>
        </pc:spChg>
        <pc:spChg chg="mod">
          <ac:chgData name="Shay Axelrod" userId="310b0d24785f8b3b" providerId="LiveId" clId="{7F4DFF95-729F-4F19-AF4E-8410B55E10BB}" dt="2020-06-24T13:18:49.973" v="13135"/>
          <ac:spMkLst>
            <pc:docMk/>
            <pc:sldMk cId="134287183" sldId="313"/>
            <ac:spMk id="34" creationId="{01708C88-0BE1-467F-B73B-7E3B3AE72C94}"/>
          </ac:spMkLst>
        </pc:spChg>
        <pc:spChg chg="add mod">
          <ac:chgData name="Shay Axelrod" userId="310b0d24785f8b3b" providerId="LiveId" clId="{7F4DFF95-729F-4F19-AF4E-8410B55E10BB}" dt="2020-06-24T13:18:49.973" v="13135"/>
          <ac:spMkLst>
            <pc:docMk/>
            <pc:sldMk cId="134287183" sldId="313"/>
            <ac:spMk id="35" creationId="{3B76DAB1-724D-432B-94BB-335446E648FF}"/>
          </ac:spMkLst>
        </pc:spChg>
        <pc:spChg chg="add mod">
          <ac:chgData name="Shay Axelrod" userId="310b0d24785f8b3b" providerId="LiveId" clId="{7F4DFF95-729F-4F19-AF4E-8410B55E10BB}" dt="2020-06-24T13:18:49.973" v="13135"/>
          <ac:spMkLst>
            <pc:docMk/>
            <pc:sldMk cId="134287183" sldId="313"/>
            <ac:spMk id="36" creationId="{7FBEB808-77E1-4A15-8C44-FE646BBD4A24}"/>
          </ac:spMkLst>
        </pc:spChg>
        <pc:grpChg chg="add mod">
          <ac:chgData name="Shay Axelrod" userId="310b0d24785f8b3b" providerId="LiveId" clId="{7F4DFF95-729F-4F19-AF4E-8410B55E10BB}" dt="2020-06-24T13:18:49.973" v="13135"/>
          <ac:grpSpMkLst>
            <pc:docMk/>
            <pc:sldMk cId="134287183" sldId="313"/>
            <ac:grpSpMk id="21" creationId="{DD8A4DD5-CC60-4957-818E-1E30900575CA}"/>
          </ac:grpSpMkLst>
        </pc:grpChg>
        <pc:grpChg chg="mod">
          <ac:chgData name="Shay Axelrod" userId="310b0d24785f8b3b" providerId="LiveId" clId="{7F4DFF95-729F-4F19-AF4E-8410B55E10BB}" dt="2020-06-24T13:18:49.973" v="13135"/>
          <ac:grpSpMkLst>
            <pc:docMk/>
            <pc:sldMk cId="134287183" sldId="313"/>
            <ac:grpSpMk id="24" creationId="{B897BBB3-17E4-4595-9BDC-285CCEB0075F}"/>
          </ac:grpSpMkLst>
        </pc:grpChg>
        <pc:grpChg chg="mod">
          <ac:chgData name="Shay Axelrod" userId="310b0d24785f8b3b" providerId="LiveId" clId="{7F4DFF95-729F-4F19-AF4E-8410B55E10BB}" dt="2020-06-24T13:18:49.973" v="13135"/>
          <ac:grpSpMkLst>
            <pc:docMk/>
            <pc:sldMk cId="134287183" sldId="313"/>
            <ac:grpSpMk id="25" creationId="{42667E88-AAA4-407F-8AA3-501A78859AFE}"/>
          </ac:grpSpMkLst>
        </pc:grpChg>
      </pc:sldChg>
      <pc:sldChg chg="addSp modSp add">
        <pc:chgData name="Shay Axelrod" userId="310b0d24785f8b3b" providerId="LiveId" clId="{7F4DFF95-729F-4F19-AF4E-8410B55E10BB}" dt="2020-06-24T13:19:05.124" v="13139" actId="14826"/>
        <pc:sldMkLst>
          <pc:docMk/>
          <pc:sldMk cId="783061929" sldId="314"/>
        </pc:sldMkLst>
        <pc:spChg chg="add mod">
          <ac:chgData name="Shay Axelrod" userId="310b0d24785f8b3b" providerId="LiveId" clId="{7F4DFF95-729F-4F19-AF4E-8410B55E10BB}" dt="2020-06-24T13:18:56.969" v="13138"/>
          <ac:spMkLst>
            <pc:docMk/>
            <pc:sldMk cId="783061929" sldId="314"/>
            <ac:spMk id="18" creationId="{18BD1A29-3E81-40E9-B21E-59C943254BC5}"/>
          </ac:spMkLst>
        </pc:spChg>
        <pc:spChg chg="mod">
          <ac:chgData name="Shay Axelrod" userId="310b0d24785f8b3b" providerId="LiveId" clId="{7F4DFF95-729F-4F19-AF4E-8410B55E10BB}" dt="2020-06-24T13:19:05.124" v="13139" actId="14826"/>
          <ac:spMkLst>
            <pc:docMk/>
            <pc:sldMk cId="783061929" sldId="314"/>
            <ac:spMk id="29" creationId="{3D2DC3C4-804D-44C0-8132-F0BF77D11037}"/>
          </ac:spMkLst>
        </pc:spChg>
        <pc:spChg chg="mod">
          <ac:chgData name="Shay Axelrod" userId="310b0d24785f8b3b" providerId="LiveId" clId="{7F4DFF95-729F-4F19-AF4E-8410B55E10BB}" dt="2020-06-24T13:19:05.124" v="13139" actId="14826"/>
          <ac:spMkLst>
            <pc:docMk/>
            <pc:sldMk cId="783061929" sldId="314"/>
            <ac:spMk id="30" creationId="{025E5F4A-5000-4730-86A9-1481C7D2FFB9}"/>
          </ac:spMkLst>
        </pc:spChg>
        <pc:spChg chg="mod">
          <ac:chgData name="Shay Axelrod" userId="310b0d24785f8b3b" providerId="LiveId" clId="{7F4DFF95-729F-4F19-AF4E-8410B55E10BB}" dt="2020-06-24T13:19:05.124" v="13139" actId="14826"/>
          <ac:spMkLst>
            <pc:docMk/>
            <pc:sldMk cId="783061929" sldId="314"/>
            <ac:spMk id="31" creationId="{FB4A69F1-4642-417F-9D53-C27383CBB623}"/>
          </ac:spMkLst>
        </pc:spChg>
        <pc:spChg chg="mod">
          <ac:chgData name="Shay Axelrod" userId="310b0d24785f8b3b" providerId="LiveId" clId="{7F4DFF95-729F-4F19-AF4E-8410B55E10BB}" dt="2020-06-24T13:19:05.124" v="13139" actId="14826"/>
          <ac:spMkLst>
            <pc:docMk/>
            <pc:sldMk cId="783061929" sldId="314"/>
            <ac:spMk id="32" creationId="{1966E3C1-9A8B-49B4-A9C9-83A14F488A6A}"/>
          </ac:spMkLst>
        </pc:spChg>
        <pc:spChg chg="mod">
          <ac:chgData name="Shay Axelrod" userId="310b0d24785f8b3b" providerId="LiveId" clId="{7F4DFF95-729F-4F19-AF4E-8410B55E10BB}" dt="2020-06-24T13:19:05.124" v="13139" actId="14826"/>
          <ac:spMkLst>
            <pc:docMk/>
            <pc:sldMk cId="783061929" sldId="314"/>
            <ac:spMk id="33" creationId="{AAC2F6EF-1C49-4502-9AE0-9FF76D25E153}"/>
          </ac:spMkLst>
        </pc:spChg>
        <pc:spChg chg="mod">
          <ac:chgData name="Shay Axelrod" userId="310b0d24785f8b3b" providerId="LiveId" clId="{7F4DFF95-729F-4F19-AF4E-8410B55E10BB}" dt="2020-06-24T13:19:05.124" v="13139" actId="14826"/>
          <ac:spMkLst>
            <pc:docMk/>
            <pc:sldMk cId="783061929" sldId="314"/>
            <ac:spMk id="34" creationId="{9CCF89D0-BAC5-41FF-8CFD-EDE75CC50B80}"/>
          </ac:spMkLst>
        </pc:spChg>
        <pc:spChg chg="mod">
          <ac:chgData name="Shay Axelrod" userId="310b0d24785f8b3b" providerId="LiveId" clId="{7F4DFF95-729F-4F19-AF4E-8410B55E10BB}" dt="2020-06-24T13:19:05.124" v="13139" actId="14826"/>
          <ac:spMkLst>
            <pc:docMk/>
            <pc:sldMk cId="783061929" sldId="314"/>
            <ac:spMk id="35" creationId="{7C83C98A-6F45-42D5-822A-92F91374B95B}"/>
          </ac:spMkLst>
        </pc:spChg>
        <pc:spChg chg="mod">
          <ac:chgData name="Shay Axelrod" userId="310b0d24785f8b3b" providerId="LiveId" clId="{7F4DFF95-729F-4F19-AF4E-8410B55E10BB}" dt="2020-06-24T13:19:05.124" v="13139" actId="14826"/>
          <ac:spMkLst>
            <pc:docMk/>
            <pc:sldMk cId="783061929" sldId="314"/>
            <ac:spMk id="36" creationId="{D10DDB95-0A09-4E03-B2FA-BDC7ABC3BAA7}"/>
          </ac:spMkLst>
        </pc:spChg>
        <pc:spChg chg="add mod">
          <ac:chgData name="Shay Axelrod" userId="310b0d24785f8b3b" providerId="LiveId" clId="{7F4DFF95-729F-4F19-AF4E-8410B55E10BB}" dt="2020-06-24T13:18:56.969" v="13138"/>
          <ac:spMkLst>
            <pc:docMk/>
            <pc:sldMk cId="783061929" sldId="314"/>
            <ac:spMk id="37" creationId="{0A94AC89-03C5-4B55-B183-66201C60CD93}"/>
          </ac:spMkLst>
        </pc:spChg>
        <pc:spChg chg="add mod">
          <ac:chgData name="Shay Axelrod" userId="310b0d24785f8b3b" providerId="LiveId" clId="{7F4DFF95-729F-4F19-AF4E-8410B55E10BB}" dt="2020-06-24T13:18:56.969" v="13138"/>
          <ac:spMkLst>
            <pc:docMk/>
            <pc:sldMk cId="783061929" sldId="314"/>
            <ac:spMk id="38" creationId="{2411263B-3E9F-4DA0-870A-F9A785490D49}"/>
          </ac:spMkLst>
        </pc:spChg>
        <pc:grpChg chg="add mod">
          <ac:chgData name="Shay Axelrod" userId="310b0d24785f8b3b" providerId="LiveId" clId="{7F4DFF95-729F-4F19-AF4E-8410B55E10BB}" dt="2020-06-24T13:19:05.124" v="13139" actId="14826"/>
          <ac:grpSpMkLst>
            <pc:docMk/>
            <pc:sldMk cId="783061929" sldId="314"/>
            <ac:grpSpMk id="19" creationId="{7DBC8CF7-A51C-4845-9185-EAD4AE845FF1}"/>
          </ac:grpSpMkLst>
        </pc:grpChg>
        <pc:grpChg chg="mod">
          <ac:chgData name="Shay Axelrod" userId="310b0d24785f8b3b" providerId="LiveId" clId="{7F4DFF95-729F-4F19-AF4E-8410B55E10BB}" dt="2020-06-24T13:19:05.124" v="13139" actId="14826"/>
          <ac:grpSpMkLst>
            <pc:docMk/>
            <pc:sldMk cId="783061929" sldId="314"/>
            <ac:grpSpMk id="24" creationId="{B4E9244D-B8A2-4967-8EA1-2A28EE3054C5}"/>
          </ac:grpSpMkLst>
        </pc:grpChg>
        <pc:grpChg chg="mod">
          <ac:chgData name="Shay Axelrod" userId="310b0d24785f8b3b" providerId="LiveId" clId="{7F4DFF95-729F-4F19-AF4E-8410B55E10BB}" dt="2020-06-24T13:19:05.124" v="13139" actId="14826"/>
          <ac:grpSpMkLst>
            <pc:docMk/>
            <pc:sldMk cId="783061929" sldId="314"/>
            <ac:grpSpMk id="25" creationId="{249339C8-2119-4362-BEFF-FB3DF2BD2C35}"/>
          </ac:grpSpMkLst>
        </pc:grpChg>
        <pc:grpChg chg="mod">
          <ac:chgData name="Shay Axelrod" userId="310b0d24785f8b3b" providerId="LiveId" clId="{7F4DFF95-729F-4F19-AF4E-8410B55E10BB}" dt="2020-06-24T13:19:05.124" v="13139" actId="14826"/>
          <ac:grpSpMkLst>
            <pc:docMk/>
            <pc:sldMk cId="783061929" sldId="314"/>
            <ac:grpSpMk id="26" creationId="{ACB8CC45-1E12-4ECF-A513-45DFBBC5C3E7}"/>
          </ac:grpSpMkLst>
        </pc:grpChg>
        <pc:grpChg chg="mod">
          <ac:chgData name="Shay Axelrod" userId="310b0d24785f8b3b" providerId="LiveId" clId="{7F4DFF95-729F-4F19-AF4E-8410B55E10BB}" dt="2020-06-24T13:19:05.124" v="13139" actId="14826"/>
          <ac:grpSpMkLst>
            <pc:docMk/>
            <pc:sldMk cId="783061929" sldId="314"/>
            <ac:grpSpMk id="27" creationId="{09514DDE-1259-424A-8060-5BFBA1571300}"/>
          </ac:grpSpMkLst>
        </pc:grpChg>
        <pc:grpChg chg="mod">
          <ac:chgData name="Shay Axelrod" userId="310b0d24785f8b3b" providerId="LiveId" clId="{7F4DFF95-729F-4F19-AF4E-8410B55E10BB}" dt="2020-06-24T13:19:05.124" v="13139" actId="14826"/>
          <ac:grpSpMkLst>
            <pc:docMk/>
            <pc:sldMk cId="783061929" sldId="314"/>
            <ac:grpSpMk id="28" creationId="{C1988FC2-2602-44C5-A704-53B5FE18D147}"/>
          </ac:grpSpMkLst>
        </pc:grpChg>
        <pc:picChg chg="mod">
          <ac:chgData name="Shay Axelrod" userId="310b0d24785f8b3b" providerId="LiveId" clId="{7F4DFF95-729F-4F19-AF4E-8410B55E10BB}" dt="2020-06-24T13:19:05.124" v="13139" actId="14826"/>
          <ac:picMkLst>
            <pc:docMk/>
            <pc:sldMk cId="783061929" sldId="314"/>
            <ac:picMk id="21" creationId="{5C49A55B-8D10-4407-ADBB-0AEAC8AB9D15}"/>
          </ac:picMkLst>
        </pc:picChg>
      </pc:sldChg>
      <pc:sldChg chg="addSp add mod">
        <pc:chgData name="Shay Axelrod" userId="310b0d24785f8b3b" providerId="LiveId" clId="{7F4DFF95-729F-4F19-AF4E-8410B55E10BB}" dt="2020-06-24T13:19:13.909" v="13142" actId="22"/>
        <pc:sldMkLst>
          <pc:docMk/>
          <pc:sldMk cId="1816572947" sldId="315"/>
        </pc:sldMkLst>
        <pc:spChg chg="add">
          <ac:chgData name="Shay Axelrod" userId="310b0d24785f8b3b" providerId="LiveId" clId="{7F4DFF95-729F-4F19-AF4E-8410B55E10BB}" dt="2020-06-24T13:19:13.909" v="13142" actId="22"/>
          <ac:spMkLst>
            <pc:docMk/>
            <pc:sldMk cId="1816572947" sldId="315"/>
            <ac:spMk id="2" creationId="{5E0FC1D4-2755-47F1-9043-40D347F28393}"/>
          </ac:spMkLst>
        </pc:spChg>
        <pc:spChg chg="add">
          <ac:chgData name="Shay Axelrod" userId="310b0d24785f8b3b" providerId="LiveId" clId="{7F4DFF95-729F-4F19-AF4E-8410B55E10BB}" dt="2020-06-24T13:19:13.909" v="13142" actId="22"/>
          <ac:spMkLst>
            <pc:docMk/>
            <pc:sldMk cId="1816572947" sldId="315"/>
            <ac:spMk id="3" creationId="{88029C6E-E4C5-4796-9EF8-7342CC2A19D7}"/>
          </ac:spMkLst>
        </pc:spChg>
      </pc:sldChg>
      <pc:sldChg chg="addSp modSp add">
        <pc:chgData name="Shay Axelrod" userId="310b0d24785f8b3b" providerId="LiveId" clId="{7F4DFF95-729F-4F19-AF4E-8410B55E10BB}" dt="2020-06-24T13:19:21.522" v="13145"/>
        <pc:sldMkLst>
          <pc:docMk/>
          <pc:sldMk cId="694635351" sldId="316"/>
        </pc:sldMkLst>
        <pc:spChg chg="add mod">
          <ac:chgData name="Shay Axelrod" userId="310b0d24785f8b3b" providerId="LiveId" clId="{7F4DFF95-729F-4F19-AF4E-8410B55E10BB}" dt="2020-06-24T13:19:21.522" v="13145"/>
          <ac:spMkLst>
            <pc:docMk/>
            <pc:sldMk cId="694635351" sldId="316"/>
            <ac:spMk id="18" creationId="{7A183BB9-0D75-4C08-AD6D-B49303C8B1F0}"/>
          </ac:spMkLst>
        </pc:spChg>
        <pc:spChg chg="add mod">
          <ac:chgData name="Shay Axelrod" userId="310b0d24785f8b3b" providerId="LiveId" clId="{7F4DFF95-729F-4F19-AF4E-8410B55E10BB}" dt="2020-06-24T13:19:21.522" v="13145"/>
          <ac:spMkLst>
            <pc:docMk/>
            <pc:sldMk cId="694635351" sldId="316"/>
            <ac:spMk id="19" creationId="{36A676C2-FCF9-442D-8F18-3954788C80F1}"/>
          </ac:spMkLst>
        </pc:spChg>
        <pc:spChg chg="mod">
          <ac:chgData name="Shay Axelrod" userId="310b0d24785f8b3b" providerId="LiveId" clId="{7F4DFF95-729F-4F19-AF4E-8410B55E10BB}" dt="2020-06-24T13:19:21.522" v="13145"/>
          <ac:spMkLst>
            <pc:docMk/>
            <pc:sldMk cId="694635351" sldId="316"/>
            <ac:spMk id="25" creationId="{6E21463B-A689-4A82-8C8C-D6AC145AE430}"/>
          </ac:spMkLst>
        </pc:spChg>
        <pc:grpChg chg="add mod">
          <ac:chgData name="Shay Axelrod" userId="310b0d24785f8b3b" providerId="LiveId" clId="{7F4DFF95-729F-4F19-AF4E-8410B55E10BB}" dt="2020-06-24T13:19:21.522" v="13145"/>
          <ac:grpSpMkLst>
            <pc:docMk/>
            <pc:sldMk cId="694635351" sldId="316"/>
            <ac:grpSpMk id="21" creationId="{62877BE0-FE20-4539-81F5-DCD626844086}"/>
          </ac:grpSpMkLst>
        </pc:grpChg>
        <pc:picChg chg="mod">
          <ac:chgData name="Shay Axelrod" userId="310b0d24785f8b3b" providerId="LiveId" clId="{7F4DFF95-729F-4F19-AF4E-8410B55E10BB}" dt="2020-06-24T13:19:21.522" v="13145"/>
          <ac:picMkLst>
            <pc:docMk/>
            <pc:sldMk cId="694635351" sldId="316"/>
            <ac:picMk id="24" creationId="{8E579009-B599-47A6-A3B8-C45C8C62E0DD}"/>
          </ac:picMkLst>
        </pc:picChg>
      </pc:sldChg>
      <pc:sldChg chg="addSp delSp modSp add">
        <pc:chgData name="Shay Axelrod" userId="310b0d24785f8b3b" providerId="LiveId" clId="{7F4DFF95-729F-4F19-AF4E-8410B55E10BB}" dt="2020-06-24T13:20:40.556" v="13152" actId="164"/>
        <pc:sldMkLst>
          <pc:docMk/>
          <pc:sldMk cId="1625663514" sldId="317"/>
        </pc:sldMkLst>
        <pc:spChg chg="add mod">
          <ac:chgData name="Shay Axelrod" userId="310b0d24785f8b3b" providerId="LiveId" clId="{7F4DFF95-729F-4F19-AF4E-8410B55E10BB}" dt="2020-06-24T13:19:39.125" v="13148"/>
          <ac:spMkLst>
            <pc:docMk/>
            <pc:sldMk cId="1625663514" sldId="317"/>
            <ac:spMk id="18" creationId="{387182CB-A82B-4209-B928-E6B501C9FCA4}"/>
          </ac:spMkLst>
        </pc:spChg>
        <pc:spChg chg="add mod">
          <ac:chgData name="Shay Axelrod" userId="310b0d24785f8b3b" providerId="LiveId" clId="{7F4DFF95-729F-4F19-AF4E-8410B55E10BB}" dt="2020-06-24T13:19:39.125" v="13148"/>
          <ac:spMkLst>
            <pc:docMk/>
            <pc:sldMk cId="1625663514" sldId="317"/>
            <ac:spMk id="19" creationId="{FB7B1AFA-43BF-4ADF-B02D-085A4B0B4631}"/>
          </ac:spMkLst>
        </pc:spChg>
        <pc:spChg chg="mod topLvl">
          <ac:chgData name="Shay Axelrod" userId="310b0d24785f8b3b" providerId="LiveId" clId="{7F4DFF95-729F-4F19-AF4E-8410B55E10BB}" dt="2020-06-24T13:20:40.556" v="13152" actId="164"/>
          <ac:spMkLst>
            <pc:docMk/>
            <pc:sldMk cId="1625663514" sldId="317"/>
            <ac:spMk id="25" creationId="{7D6DCA13-1EDE-4D85-B51D-BDF83525A463}"/>
          </ac:spMkLst>
        </pc:spChg>
        <pc:grpChg chg="add mod">
          <ac:chgData name="Shay Axelrod" userId="310b0d24785f8b3b" providerId="LiveId" clId="{7F4DFF95-729F-4F19-AF4E-8410B55E10BB}" dt="2020-06-24T13:20:40.556" v="13152" actId="164"/>
          <ac:grpSpMkLst>
            <pc:docMk/>
            <pc:sldMk cId="1625663514" sldId="317"/>
            <ac:grpSpMk id="2" creationId="{816E332D-DE7E-4FF8-8C66-2ED668E83ADB}"/>
          </ac:grpSpMkLst>
        </pc:grpChg>
        <pc:grpChg chg="add del mod">
          <ac:chgData name="Shay Axelrod" userId="310b0d24785f8b3b" providerId="LiveId" clId="{7F4DFF95-729F-4F19-AF4E-8410B55E10BB}" dt="2020-06-24T13:19:48.920" v="13150" actId="165"/>
          <ac:grpSpMkLst>
            <pc:docMk/>
            <pc:sldMk cId="1625663514" sldId="317"/>
            <ac:grpSpMk id="21" creationId="{9F3A93CE-F522-47B1-AF30-8C0853881679}"/>
          </ac:grpSpMkLst>
        </pc:grpChg>
        <pc:picChg chg="mod topLvl">
          <ac:chgData name="Shay Axelrod" userId="310b0d24785f8b3b" providerId="LiveId" clId="{7F4DFF95-729F-4F19-AF4E-8410B55E10BB}" dt="2020-06-24T13:20:40.556" v="13152" actId="164"/>
          <ac:picMkLst>
            <pc:docMk/>
            <pc:sldMk cId="1625663514" sldId="317"/>
            <ac:picMk id="24" creationId="{E8676174-ECDD-46AE-BF28-08C1C50B9624}"/>
          </ac:picMkLst>
        </pc:picChg>
      </pc:sldChg>
      <pc:sldChg chg="addSp delSp modSp add mod">
        <pc:chgData name="Shay Axelrod" userId="310b0d24785f8b3b" providerId="LiveId" clId="{7F4DFF95-729F-4F19-AF4E-8410B55E10BB}" dt="2020-06-24T13:22:17.258" v="13164" actId="164"/>
        <pc:sldMkLst>
          <pc:docMk/>
          <pc:sldMk cId="1458250840" sldId="318"/>
        </pc:sldMkLst>
        <pc:spChg chg="add mod">
          <ac:chgData name="Shay Axelrod" userId="310b0d24785f8b3b" providerId="LiveId" clId="{7F4DFF95-729F-4F19-AF4E-8410B55E10BB}" dt="2020-06-24T13:20:51.889" v="13154"/>
          <ac:spMkLst>
            <pc:docMk/>
            <pc:sldMk cId="1458250840" sldId="318"/>
            <ac:spMk id="18" creationId="{D670DAFB-CB4B-4D1B-8C89-4932D0D140C4}"/>
          </ac:spMkLst>
        </pc:spChg>
        <pc:spChg chg="add mod">
          <ac:chgData name="Shay Axelrod" userId="310b0d24785f8b3b" providerId="LiveId" clId="{7F4DFF95-729F-4F19-AF4E-8410B55E10BB}" dt="2020-06-24T13:20:51.889" v="13154"/>
          <ac:spMkLst>
            <pc:docMk/>
            <pc:sldMk cId="1458250840" sldId="318"/>
            <ac:spMk id="19" creationId="{016B73CC-FFF9-474A-9069-BBDCCB31C604}"/>
          </ac:spMkLst>
        </pc:spChg>
        <pc:spChg chg="mod">
          <ac:chgData name="Shay Axelrod" userId="310b0d24785f8b3b" providerId="LiveId" clId="{7F4DFF95-729F-4F19-AF4E-8410B55E10BB}" dt="2020-06-24T13:21:05.758" v="13159" actId="165"/>
          <ac:spMkLst>
            <pc:docMk/>
            <pc:sldMk cId="1458250840" sldId="318"/>
            <ac:spMk id="29" creationId="{EF499B89-B84B-422A-9B6A-23429476B575}"/>
          </ac:spMkLst>
        </pc:spChg>
        <pc:spChg chg="mod">
          <ac:chgData name="Shay Axelrod" userId="310b0d24785f8b3b" providerId="LiveId" clId="{7F4DFF95-729F-4F19-AF4E-8410B55E10BB}" dt="2020-06-24T13:21:05.758" v="13159" actId="165"/>
          <ac:spMkLst>
            <pc:docMk/>
            <pc:sldMk cId="1458250840" sldId="318"/>
            <ac:spMk id="30" creationId="{D468A323-46C5-45B3-8ABE-DA510C1EFFE0}"/>
          </ac:spMkLst>
        </pc:spChg>
        <pc:spChg chg="mod">
          <ac:chgData name="Shay Axelrod" userId="310b0d24785f8b3b" providerId="LiveId" clId="{7F4DFF95-729F-4F19-AF4E-8410B55E10BB}" dt="2020-06-24T13:21:05.758" v="13159" actId="165"/>
          <ac:spMkLst>
            <pc:docMk/>
            <pc:sldMk cId="1458250840" sldId="318"/>
            <ac:spMk id="31" creationId="{8C5408D7-4751-4400-8683-F3E9930419D4}"/>
          </ac:spMkLst>
        </pc:spChg>
        <pc:spChg chg="mod">
          <ac:chgData name="Shay Axelrod" userId="310b0d24785f8b3b" providerId="LiveId" clId="{7F4DFF95-729F-4F19-AF4E-8410B55E10BB}" dt="2020-06-24T13:21:05.758" v="13159" actId="165"/>
          <ac:spMkLst>
            <pc:docMk/>
            <pc:sldMk cId="1458250840" sldId="318"/>
            <ac:spMk id="32" creationId="{91E331D3-FE84-46DD-BD0C-29719BFBD62F}"/>
          </ac:spMkLst>
        </pc:spChg>
        <pc:spChg chg="mod">
          <ac:chgData name="Shay Axelrod" userId="310b0d24785f8b3b" providerId="LiveId" clId="{7F4DFF95-729F-4F19-AF4E-8410B55E10BB}" dt="2020-06-24T13:21:05.758" v="13159" actId="165"/>
          <ac:spMkLst>
            <pc:docMk/>
            <pc:sldMk cId="1458250840" sldId="318"/>
            <ac:spMk id="33" creationId="{DC35C433-2AB1-40E1-A0A6-4C35976760C0}"/>
          </ac:spMkLst>
        </pc:spChg>
        <pc:spChg chg="mod">
          <ac:chgData name="Shay Axelrod" userId="310b0d24785f8b3b" providerId="LiveId" clId="{7F4DFF95-729F-4F19-AF4E-8410B55E10BB}" dt="2020-06-24T13:21:05.758" v="13159" actId="165"/>
          <ac:spMkLst>
            <pc:docMk/>
            <pc:sldMk cId="1458250840" sldId="318"/>
            <ac:spMk id="34" creationId="{4FAF8FBD-EF69-4169-9645-73D79A28B7EE}"/>
          </ac:spMkLst>
        </pc:spChg>
        <pc:spChg chg="mod">
          <ac:chgData name="Shay Axelrod" userId="310b0d24785f8b3b" providerId="LiveId" clId="{7F4DFF95-729F-4F19-AF4E-8410B55E10BB}" dt="2020-06-24T13:21:05.758" v="13159" actId="165"/>
          <ac:spMkLst>
            <pc:docMk/>
            <pc:sldMk cId="1458250840" sldId="318"/>
            <ac:spMk id="35" creationId="{D720E0CA-95B3-442B-8453-F079223CF6A0}"/>
          </ac:spMkLst>
        </pc:spChg>
        <pc:spChg chg="mod">
          <ac:chgData name="Shay Axelrod" userId="310b0d24785f8b3b" providerId="LiveId" clId="{7F4DFF95-729F-4F19-AF4E-8410B55E10BB}" dt="2020-06-24T13:21:05.758" v="13159" actId="165"/>
          <ac:spMkLst>
            <pc:docMk/>
            <pc:sldMk cId="1458250840" sldId="318"/>
            <ac:spMk id="36" creationId="{BFC151D0-2224-4634-8A51-193245AE7E03}"/>
          </ac:spMkLst>
        </pc:spChg>
        <pc:spChg chg="mod topLvl">
          <ac:chgData name="Shay Axelrod" userId="310b0d24785f8b3b" providerId="LiveId" clId="{7F4DFF95-729F-4F19-AF4E-8410B55E10BB}" dt="2020-06-24T13:22:17.258" v="13164" actId="164"/>
          <ac:spMkLst>
            <pc:docMk/>
            <pc:sldMk cId="1458250840" sldId="318"/>
            <ac:spMk id="38" creationId="{E66C6C5B-C9AE-4E83-BC80-30CEBAF9AFFF}"/>
          </ac:spMkLst>
        </pc:spChg>
        <pc:spChg chg="mod topLvl">
          <ac:chgData name="Shay Axelrod" userId="310b0d24785f8b3b" providerId="LiveId" clId="{7F4DFF95-729F-4F19-AF4E-8410B55E10BB}" dt="2020-06-24T13:22:17.258" v="13164" actId="164"/>
          <ac:spMkLst>
            <pc:docMk/>
            <pc:sldMk cId="1458250840" sldId="318"/>
            <ac:spMk id="39" creationId="{9949AF4A-3F85-4ED9-A708-0E1ED5DB5254}"/>
          </ac:spMkLst>
        </pc:spChg>
        <pc:spChg chg="mod">
          <ac:chgData name="Shay Axelrod" userId="310b0d24785f8b3b" providerId="LiveId" clId="{7F4DFF95-729F-4F19-AF4E-8410B55E10BB}" dt="2020-06-24T13:21:50.959" v="13161" actId="14826"/>
          <ac:spMkLst>
            <pc:docMk/>
            <pc:sldMk cId="1458250840" sldId="318"/>
            <ac:spMk id="42" creationId="{95E4E646-17A7-476D-A34F-EC3E78D052E7}"/>
          </ac:spMkLst>
        </pc:spChg>
        <pc:spChg chg="mod">
          <ac:chgData name="Shay Axelrod" userId="310b0d24785f8b3b" providerId="LiveId" clId="{7F4DFF95-729F-4F19-AF4E-8410B55E10BB}" dt="2020-06-24T13:20:51.889" v="13154"/>
          <ac:spMkLst>
            <pc:docMk/>
            <pc:sldMk cId="1458250840" sldId="318"/>
            <ac:spMk id="44" creationId="{8F3BF2E8-95D2-4826-8E36-629046FA3177}"/>
          </ac:spMkLst>
        </pc:spChg>
        <pc:spChg chg="mod">
          <ac:chgData name="Shay Axelrod" userId="310b0d24785f8b3b" providerId="LiveId" clId="{7F4DFF95-729F-4F19-AF4E-8410B55E10BB}" dt="2020-06-24T13:20:51.889" v="13154"/>
          <ac:spMkLst>
            <pc:docMk/>
            <pc:sldMk cId="1458250840" sldId="318"/>
            <ac:spMk id="47" creationId="{C4656E4D-9830-4E85-BB0A-953FBE473D90}"/>
          </ac:spMkLst>
        </pc:spChg>
        <pc:spChg chg="mod">
          <ac:chgData name="Shay Axelrod" userId="310b0d24785f8b3b" providerId="LiveId" clId="{7F4DFF95-729F-4F19-AF4E-8410B55E10BB}" dt="2020-06-24T13:20:51.889" v="13154"/>
          <ac:spMkLst>
            <pc:docMk/>
            <pc:sldMk cId="1458250840" sldId="318"/>
            <ac:spMk id="48" creationId="{27BA1A63-D026-45FE-A6BC-9A8E4ACD3075}"/>
          </ac:spMkLst>
        </pc:spChg>
        <pc:spChg chg="mod">
          <ac:chgData name="Shay Axelrod" userId="310b0d24785f8b3b" providerId="LiveId" clId="{7F4DFF95-729F-4F19-AF4E-8410B55E10BB}" dt="2020-06-24T13:20:51.889" v="13154"/>
          <ac:spMkLst>
            <pc:docMk/>
            <pc:sldMk cId="1458250840" sldId="318"/>
            <ac:spMk id="49" creationId="{EE7D4132-428E-491F-B018-38A81CE39754}"/>
          </ac:spMkLst>
        </pc:spChg>
        <pc:spChg chg="mod">
          <ac:chgData name="Shay Axelrod" userId="310b0d24785f8b3b" providerId="LiveId" clId="{7F4DFF95-729F-4F19-AF4E-8410B55E10BB}" dt="2020-06-24T13:20:51.889" v="13154"/>
          <ac:spMkLst>
            <pc:docMk/>
            <pc:sldMk cId="1458250840" sldId="318"/>
            <ac:spMk id="50" creationId="{42656BE5-14CB-4BA1-A67F-AEE1239DB672}"/>
          </ac:spMkLst>
        </pc:spChg>
        <pc:spChg chg="mod">
          <ac:chgData name="Shay Axelrod" userId="310b0d24785f8b3b" providerId="LiveId" clId="{7F4DFF95-729F-4F19-AF4E-8410B55E10BB}" dt="2020-06-24T13:20:51.889" v="13154"/>
          <ac:spMkLst>
            <pc:docMk/>
            <pc:sldMk cId="1458250840" sldId="318"/>
            <ac:spMk id="51" creationId="{FDB40C12-BBF6-4E8E-A8C6-FA8B54B7A699}"/>
          </ac:spMkLst>
        </pc:spChg>
        <pc:grpChg chg="add mod">
          <ac:chgData name="Shay Axelrod" userId="310b0d24785f8b3b" providerId="LiveId" clId="{7F4DFF95-729F-4F19-AF4E-8410B55E10BB}" dt="2020-06-24T13:22:17.258" v="13164" actId="164"/>
          <ac:grpSpMkLst>
            <pc:docMk/>
            <pc:sldMk cId="1458250840" sldId="318"/>
            <ac:grpSpMk id="2" creationId="{65528F08-D055-4BC8-BC15-56AC2A139CDF}"/>
          </ac:grpSpMkLst>
        </pc:grpChg>
        <pc:grpChg chg="add del mod ord">
          <ac:chgData name="Shay Axelrod" userId="310b0d24785f8b3b" providerId="LiveId" clId="{7F4DFF95-729F-4F19-AF4E-8410B55E10BB}" dt="2020-06-24T13:21:05.758" v="13159" actId="165"/>
          <ac:grpSpMkLst>
            <pc:docMk/>
            <pc:sldMk cId="1458250840" sldId="318"/>
            <ac:grpSpMk id="21" creationId="{963C9CD2-C7FF-469B-855D-B2339E806D98}"/>
          </ac:grpSpMkLst>
        </pc:grpChg>
        <pc:grpChg chg="del mod topLvl">
          <ac:chgData name="Shay Axelrod" userId="310b0d24785f8b3b" providerId="LiveId" clId="{7F4DFF95-729F-4F19-AF4E-8410B55E10BB}" dt="2020-06-24T13:21:08.187" v="13160" actId="165"/>
          <ac:grpSpMkLst>
            <pc:docMk/>
            <pc:sldMk cId="1458250840" sldId="318"/>
            <ac:grpSpMk id="24" creationId="{BAEBAA44-D8F4-4F3B-AAA9-D9394BFE3F9A}"/>
          </ac:grpSpMkLst>
        </pc:grpChg>
        <pc:grpChg chg="mod topLvl">
          <ac:chgData name="Shay Axelrod" userId="310b0d24785f8b3b" providerId="LiveId" clId="{7F4DFF95-729F-4F19-AF4E-8410B55E10BB}" dt="2020-06-24T13:22:17.258" v="13164" actId="164"/>
          <ac:grpSpMkLst>
            <pc:docMk/>
            <pc:sldMk cId="1458250840" sldId="318"/>
            <ac:grpSpMk id="25" creationId="{073F26F4-7129-4CE8-9FF4-F743EDA4DAC0}"/>
          </ac:grpSpMkLst>
        </pc:grpChg>
        <pc:grpChg chg="mod topLvl">
          <ac:chgData name="Shay Axelrod" userId="310b0d24785f8b3b" providerId="LiveId" clId="{7F4DFF95-729F-4F19-AF4E-8410B55E10BB}" dt="2020-06-24T13:22:17.258" v="13164" actId="164"/>
          <ac:grpSpMkLst>
            <pc:docMk/>
            <pc:sldMk cId="1458250840" sldId="318"/>
            <ac:grpSpMk id="26" creationId="{50CD1144-C475-4E45-8E45-C52017B74C9B}"/>
          </ac:grpSpMkLst>
        </pc:grpChg>
        <pc:grpChg chg="mod topLvl">
          <ac:chgData name="Shay Axelrod" userId="310b0d24785f8b3b" providerId="LiveId" clId="{7F4DFF95-729F-4F19-AF4E-8410B55E10BB}" dt="2020-06-24T13:22:17.258" v="13164" actId="164"/>
          <ac:grpSpMkLst>
            <pc:docMk/>
            <pc:sldMk cId="1458250840" sldId="318"/>
            <ac:grpSpMk id="27" creationId="{8719288A-0E62-4E9C-8A44-51B5F9BFDCB4}"/>
          </ac:grpSpMkLst>
        </pc:grpChg>
        <pc:grpChg chg="mod topLvl">
          <ac:chgData name="Shay Axelrod" userId="310b0d24785f8b3b" providerId="LiveId" clId="{7F4DFF95-729F-4F19-AF4E-8410B55E10BB}" dt="2020-06-24T13:22:17.258" v="13164" actId="164"/>
          <ac:grpSpMkLst>
            <pc:docMk/>
            <pc:sldMk cId="1458250840" sldId="318"/>
            <ac:grpSpMk id="28" creationId="{E1724FA7-A6D6-4B15-91C2-50BF65B06E2C}"/>
          </ac:grpSpMkLst>
        </pc:grpChg>
        <pc:grpChg chg="mod topLvl">
          <ac:chgData name="Shay Axelrod" userId="310b0d24785f8b3b" providerId="LiveId" clId="{7F4DFF95-729F-4F19-AF4E-8410B55E10BB}" dt="2020-06-24T13:22:17.258" v="13164" actId="164"/>
          <ac:grpSpMkLst>
            <pc:docMk/>
            <pc:sldMk cId="1458250840" sldId="318"/>
            <ac:grpSpMk id="40" creationId="{77B465D2-9FDF-4F35-BF10-38C78EB994EC}"/>
          </ac:grpSpMkLst>
        </pc:grpChg>
        <pc:grpChg chg="add mod">
          <ac:chgData name="Shay Axelrod" userId="310b0d24785f8b3b" providerId="LiveId" clId="{7F4DFF95-729F-4F19-AF4E-8410B55E10BB}" dt="2020-06-24T13:20:51.889" v="13154"/>
          <ac:grpSpMkLst>
            <pc:docMk/>
            <pc:sldMk cId="1458250840" sldId="318"/>
            <ac:grpSpMk id="43" creationId="{21C4FEA3-54F1-4016-A10B-B09A3D4D7FD5}"/>
          </ac:grpSpMkLst>
        </pc:grpChg>
        <pc:grpChg chg="mod">
          <ac:chgData name="Shay Axelrod" userId="310b0d24785f8b3b" providerId="LiveId" clId="{7F4DFF95-729F-4F19-AF4E-8410B55E10BB}" dt="2020-06-24T13:20:51.889" v="13154"/>
          <ac:grpSpMkLst>
            <pc:docMk/>
            <pc:sldMk cId="1458250840" sldId="318"/>
            <ac:grpSpMk id="45" creationId="{AF2CCA97-4DBC-430E-ACF1-17080B21EE9A}"/>
          </ac:grpSpMkLst>
        </pc:grpChg>
        <pc:grpChg chg="mod">
          <ac:chgData name="Shay Axelrod" userId="310b0d24785f8b3b" providerId="LiveId" clId="{7F4DFF95-729F-4F19-AF4E-8410B55E10BB}" dt="2020-06-24T13:20:51.889" v="13154"/>
          <ac:grpSpMkLst>
            <pc:docMk/>
            <pc:sldMk cId="1458250840" sldId="318"/>
            <ac:grpSpMk id="46" creationId="{864877DC-97A1-4D0F-9CF8-49B8B5AB097D}"/>
          </ac:grpSpMkLst>
        </pc:grpChg>
        <pc:picChg chg="mod topLvl">
          <ac:chgData name="Shay Axelrod" userId="310b0d24785f8b3b" providerId="LiveId" clId="{7F4DFF95-729F-4F19-AF4E-8410B55E10BB}" dt="2020-06-24T13:22:17.258" v="13164" actId="164"/>
          <ac:picMkLst>
            <pc:docMk/>
            <pc:sldMk cId="1458250840" sldId="318"/>
            <ac:picMk id="37" creationId="{5FD892F7-B90B-47B3-9A29-29FE090E0075}"/>
          </ac:picMkLst>
        </pc:picChg>
        <pc:picChg chg="mod">
          <ac:chgData name="Shay Axelrod" userId="310b0d24785f8b3b" providerId="LiveId" clId="{7F4DFF95-729F-4F19-AF4E-8410B55E10BB}" dt="2020-06-24T13:21:50.959" v="13161" actId="14826"/>
          <ac:picMkLst>
            <pc:docMk/>
            <pc:sldMk cId="1458250840" sldId="318"/>
            <ac:picMk id="41" creationId="{F97F0048-1B72-41A2-8023-EC1621F4BB83}"/>
          </ac:picMkLst>
        </pc:picChg>
      </pc:sldChg>
      <pc:sldChg chg="addSp delSp modSp add">
        <pc:chgData name="Shay Axelrod" userId="310b0d24785f8b3b" providerId="LiveId" clId="{7F4DFF95-729F-4F19-AF4E-8410B55E10BB}" dt="2020-06-24T13:23:14.981" v="13170" actId="164"/>
        <pc:sldMkLst>
          <pc:docMk/>
          <pc:sldMk cId="904583040" sldId="319"/>
        </pc:sldMkLst>
        <pc:spChg chg="add mod">
          <ac:chgData name="Shay Axelrod" userId="310b0d24785f8b3b" providerId="LiveId" clId="{7F4DFF95-729F-4F19-AF4E-8410B55E10BB}" dt="2020-06-24T13:22:27.444" v="13165"/>
          <ac:spMkLst>
            <pc:docMk/>
            <pc:sldMk cId="904583040" sldId="319"/>
            <ac:spMk id="18" creationId="{F976244C-8A89-4E71-9EE6-2C02A3DCADC1}"/>
          </ac:spMkLst>
        </pc:spChg>
        <pc:spChg chg="add mod">
          <ac:chgData name="Shay Axelrod" userId="310b0d24785f8b3b" providerId="LiveId" clId="{7F4DFF95-729F-4F19-AF4E-8410B55E10BB}" dt="2020-06-24T13:22:27.444" v="13165"/>
          <ac:spMkLst>
            <pc:docMk/>
            <pc:sldMk cId="904583040" sldId="319"/>
            <ac:spMk id="19" creationId="{4D366651-AF84-4452-84E9-3D26F3DB7244}"/>
          </ac:spMkLst>
        </pc:spChg>
        <pc:spChg chg="mod topLvl">
          <ac:chgData name="Shay Axelrod" userId="310b0d24785f8b3b" providerId="LiveId" clId="{7F4DFF95-729F-4F19-AF4E-8410B55E10BB}" dt="2020-06-24T13:23:14.981" v="13170" actId="164"/>
          <ac:spMkLst>
            <pc:docMk/>
            <pc:sldMk cId="904583040" sldId="319"/>
            <ac:spMk id="24" creationId="{37869C86-31D5-4385-B6C0-D8670EBF42D9}"/>
          </ac:spMkLst>
        </pc:spChg>
        <pc:spChg chg="add mod">
          <ac:chgData name="Shay Axelrod" userId="310b0d24785f8b3b" providerId="LiveId" clId="{7F4DFF95-729F-4F19-AF4E-8410B55E10BB}" dt="2020-06-24T13:22:27.444" v="13165"/>
          <ac:spMkLst>
            <pc:docMk/>
            <pc:sldMk cId="904583040" sldId="319"/>
            <ac:spMk id="27" creationId="{E95D1647-0DD2-4A40-984A-DCA17F7F9907}"/>
          </ac:spMkLst>
        </pc:spChg>
        <pc:spChg chg="mod">
          <ac:chgData name="Shay Axelrod" userId="310b0d24785f8b3b" providerId="LiveId" clId="{7F4DFF95-729F-4F19-AF4E-8410B55E10BB}" dt="2020-06-24T13:22:27.444" v="13165"/>
          <ac:spMkLst>
            <pc:docMk/>
            <pc:sldMk cId="904583040" sldId="319"/>
            <ac:spMk id="29" creationId="{F3049110-6E72-494E-BD8B-DAED973CFF65}"/>
          </ac:spMkLst>
        </pc:spChg>
        <pc:spChg chg="mod">
          <ac:chgData name="Shay Axelrod" userId="310b0d24785f8b3b" providerId="LiveId" clId="{7F4DFF95-729F-4F19-AF4E-8410B55E10BB}" dt="2020-06-24T13:22:27.444" v="13165"/>
          <ac:spMkLst>
            <pc:docMk/>
            <pc:sldMk cId="904583040" sldId="319"/>
            <ac:spMk id="30" creationId="{25F4F72C-C551-4074-B666-E1924136E435}"/>
          </ac:spMkLst>
        </pc:spChg>
        <pc:spChg chg="mod">
          <ac:chgData name="Shay Axelrod" userId="310b0d24785f8b3b" providerId="LiveId" clId="{7F4DFF95-729F-4F19-AF4E-8410B55E10BB}" dt="2020-06-24T13:22:27.444" v="13165"/>
          <ac:spMkLst>
            <pc:docMk/>
            <pc:sldMk cId="904583040" sldId="319"/>
            <ac:spMk id="31" creationId="{B6F02399-334D-4B62-90AF-4DA996435B01}"/>
          </ac:spMkLst>
        </pc:spChg>
        <pc:spChg chg="mod">
          <ac:chgData name="Shay Axelrod" userId="310b0d24785f8b3b" providerId="LiveId" clId="{7F4DFF95-729F-4F19-AF4E-8410B55E10BB}" dt="2020-06-24T13:22:27.444" v="13165"/>
          <ac:spMkLst>
            <pc:docMk/>
            <pc:sldMk cId="904583040" sldId="319"/>
            <ac:spMk id="32" creationId="{F362FBBE-4DFF-4ADC-8AF0-BFC281487D61}"/>
          </ac:spMkLst>
        </pc:spChg>
        <pc:spChg chg="mod">
          <ac:chgData name="Shay Axelrod" userId="310b0d24785f8b3b" providerId="LiveId" clId="{7F4DFF95-729F-4F19-AF4E-8410B55E10BB}" dt="2020-06-24T13:22:27.444" v="13165"/>
          <ac:spMkLst>
            <pc:docMk/>
            <pc:sldMk cId="904583040" sldId="319"/>
            <ac:spMk id="33" creationId="{27C1D6B2-AD17-4059-A06B-6E5309B0F83C}"/>
          </ac:spMkLst>
        </pc:spChg>
        <pc:grpChg chg="add mod">
          <ac:chgData name="Shay Axelrod" userId="310b0d24785f8b3b" providerId="LiveId" clId="{7F4DFF95-729F-4F19-AF4E-8410B55E10BB}" dt="2020-06-24T13:23:14.981" v="13170" actId="164"/>
          <ac:grpSpMkLst>
            <pc:docMk/>
            <pc:sldMk cId="904583040" sldId="319"/>
            <ac:grpSpMk id="2" creationId="{B7E717DB-352F-4EE9-9F59-6F784462A0AB}"/>
          </ac:grpSpMkLst>
        </pc:grpChg>
        <pc:grpChg chg="add del mod">
          <ac:chgData name="Shay Axelrod" userId="310b0d24785f8b3b" providerId="LiveId" clId="{7F4DFF95-729F-4F19-AF4E-8410B55E10BB}" dt="2020-06-24T13:22:39.700" v="13168" actId="165"/>
          <ac:grpSpMkLst>
            <pc:docMk/>
            <pc:sldMk cId="904583040" sldId="319"/>
            <ac:grpSpMk id="21" creationId="{CE03694B-8EFC-44EB-AD66-324F1755AD04}"/>
          </ac:grpSpMkLst>
        </pc:grpChg>
        <pc:grpChg chg="add mod">
          <ac:chgData name="Shay Axelrod" userId="310b0d24785f8b3b" providerId="LiveId" clId="{7F4DFF95-729F-4F19-AF4E-8410B55E10BB}" dt="2020-06-24T13:22:27.444" v="13165"/>
          <ac:grpSpMkLst>
            <pc:docMk/>
            <pc:sldMk cId="904583040" sldId="319"/>
            <ac:grpSpMk id="28" creationId="{3B8E3AF6-B1CF-4AFD-A0E2-6CB0E8D3FD42}"/>
          </ac:grpSpMkLst>
        </pc:grpChg>
        <pc:picChg chg="mod topLvl">
          <ac:chgData name="Shay Axelrod" userId="310b0d24785f8b3b" providerId="LiveId" clId="{7F4DFF95-729F-4F19-AF4E-8410B55E10BB}" dt="2020-06-24T13:23:14.981" v="13170" actId="164"/>
          <ac:picMkLst>
            <pc:docMk/>
            <pc:sldMk cId="904583040" sldId="319"/>
            <ac:picMk id="25" creationId="{D988E049-372D-4514-B614-D28BA2CB10B6}"/>
          </ac:picMkLst>
        </pc:picChg>
        <pc:picChg chg="mod topLvl">
          <ac:chgData name="Shay Axelrod" userId="310b0d24785f8b3b" providerId="LiveId" clId="{7F4DFF95-729F-4F19-AF4E-8410B55E10BB}" dt="2020-06-24T13:23:14.981" v="13170" actId="164"/>
          <ac:picMkLst>
            <pc:docMk/>
            <pc:sldMk cId="904583040" sldId="319"/>
            <ac:picMk id="26" creationId="{A1DF100E-41C6-4115-AA4A-5C3BAC3F8D41}"/>
          </ac:picMkLst>
        </pc:picChg>
      </pc:sldChg>
      <pc:sldChg chg="addSp modSp add mod">
        <pc:chgData name="Shay Axelrod" userId="310b0d24785f8b3b" providerId="LiveId" clId="{7F4DFF95-729F-4F19-AF4E-8410B55E10BB}" dt="2020-06-24T13:23:31.792" v="13174" actId="2085"/>
        <pc:sldMkLst>
          <pc:docMk/>
          <pc:sldMk cId="264191957" sldId="320"/>
        </pc:sldMkLst>
        <pc:spChg chg="add mod">
          <ac:chgData name="Shay Axelrod" userId="310b0d24785f8b3b" providerId="LiveId" clId="{7F4DFF95-729F-4F19-AF4E-8410B55E10BB}" dt="2020-06-24T13:23:24.383" v="13171"/>
          <ac:spMkLst>
            <pc:docMk/>
            <pc:sldMk cId="264191957" sldId="320"/>
            <ac:spMk id="18" creationId="{6F607E51-C13B-478B-AE77-A7D15A138A75}"/>
          </ac:spMkLst>
        </pc:spChg>
        <pc:spChg chg="mod">
          <ac:chgData name="Shay Axelrod" userId="310b0d24785f8b3b" providerId="LiveId" clId="{7F4DFF95-729F-4F19-AF4E-8410B55E10BB}" dt="2020-06-24T13:23:31.792" v="13174" actId="2085"/>
          <ac:spMkLst>
            <pc:docMk/>
            <pc:sldMk cId="264191957" sldId="320"/>
            <ac:spMk id="21" creationId="{31221D86-E445-444E-8C23-0A6251CB53C3}"/>
          </ac:spMkLst>
        </pc:spChg>
        <pc:spChg chg="add mod">
          <ac:chgData name="Shay Axelrod" userId="310b0d24785f8b3b" providerId="LiveId" clId="{7F4DFF95-729F-4F19-AF4E-8410B55E10BB}" dt="2020-06-24T13:23:24.383" v="13171"/>
          <ac:spMkLst>
            <pc:docMk/>
            <pc:sldMk cId="264191957" sldId="320"/>
            <ac:spMk id="25" creationId="{8FD065B6-B14D-45E4-BAF1-0E5128D46CBD}"/>
          </ac:spMkLst>
        </pc:spChg>
        <pc:spChg chg="add mod">
          <ac:chgData name="Shay Axelrod" userId="310b0d24785f8b3b" providerId="LiveId" clId="{7F4DFF95-729F-4F19-AF4E-8410B55E10BB}" dt="2020-06-24T13:23:24.383" v="13171"/>
          <ac:spMkLst>
            <pc:docMk/>
            <pc:sldMk cId="264191957" sldId="320"/>
            <ac:spMk id="26" creationId="{42371C92-A06C-45EC-B423-F0E4F3A2C628}"/>
          </ac:spMkLst>
        </pc:spChg>
        <pc:spChg chg="add mod">
          <ac:chgData name="Shay Axelrod" userId="310b0d24785f8b3b" providerId="LiveId" clId="{7F4DFF95-729F-4F19-AF4E-8410B55E10BB}" dt="2020-06-24T13:23:24.383" v="13171"/>
          <ac:spMkLst>
            <pc:docMk/>
            <pc:sldMk cId="264191957" sldId="320"/>
            <ac:spMk id="27" creationId="{F7A2908F-27D0-4BBF-A584-969A676F9154}"/>
          </ac:spMkLst>
        </pc:spChg>
        <pc:grpChg chg="add mod">
          <ac:chgData name="Shay Axelrod" userId="310b0d24785f8b3b" providerId="LiveId" clId="{7F4DFF95-729F-4F19-AF4E-8410B55E10BB}" dt="2020-06-24T13:23:24.383" v="13171"/>
          <ac:grpSpMkLst>
            <pc:docMk/>
            <pc:sldMk cId="264191957" sldId="320"/>
            <ac:grpSpMk id="19" creationId="{0948F9D1-62D7-4EB3-BC18-7A028402DA83}"/>
          </ac:grpSpMkLst>
        </pc:grpChg>
        <pc:picChg chg="mod">
          <ac:chgData name="Shay Axelrod" userId="310b0d24785f8b3b" providerId="LiveId" clId="{7F4DFF95-729F-4F19-AF4E-8410B55E10BB}" dt="2020-06-24T13:23:24.383" v="13171"/>
          <ac:picMkLst>
            <pc:docMk/>
            <pc:sldMk cId="264191957" sldId="320"/>
            <ac:picMk id="24" creationId="{DABE493D-01CD-4B8E-B7CA-5E82D1FFDCE1}"/>
          </ac:picMkLst>
        </pc:picChg>
      </pc:sldChg>
      <pc:sldChg chg="addSp modSp add">
        <pc:chgData name="Shay Axelrod" userId="310b0d24785f8b3b" providerId="LiveId" clId="{7F4DFF95-729F-4F19-AF4E-8410B55E10BB}" dt="2020-06-24T13:23:50.513" v="13176"/>
        <pc:sldMkLst>
          <pc:docMk/>
          <pc:sldMk cId="1863080713" sldId="321"/>
        </pc:sldMkLst>
        <pc:spChg chg="mod">
          <ac:chgData name="Shay Axelrod" userId="310b0d24785f8b3b" providerId="LiveId" clId="{7F4DFF95-729F-4F19-AF4E-8410B55E10BB}" dt="2020-06-24T13:23:50.513" v="13176"/>
          <ac:spMkLst>
            <pc:docMk/>
            <pc:sldMk cId="1863080713" sldId="321"/>
            <ac:spMk id="21" creationId="{AC6ADAC7-B31C-4704-8B03-8A560262B70A}"/>
          </ac:spMkLst>
        </pc:spChg>
        <pc:spChg chg="mod">
          <ac:chgData name="Shay Axelrod" userId="310b0d24785f8b3b" providerId="LiveId" clId="{7F4DFF95-729F-4F19-AF4E-8410B55E10BB}" dt="2020-06-24T13:23:50.513" v="13176"/>
          <ac:spMkLst>
            <pc:docMk/>
            <pc:sldMk cId="1863080713" sldId="321"/>
            <ac:spMk id="24" creationId="{BFB0AB13-6F89-4E00-B63C-B561B9592916}"/>
          </ac:spMkLst>
        </pc:spChg>
        <pc:spChg chg="mod">
          <ac:chgData name="Shay Axelrod" userId="310b0d24785f8b3b" providerId="LiveId" clId="{7F4DFF95-729F-4F19-AF4E-8410B55E10BB}" dt="2020-06-24T13:23:50.513" v="13176"/>
          <ac:spMkLst>
            <pc:docMk/>
            <pc:sldMk cId="1863080713" sldId="321"/>
            <ac:spMk id="25" creationId="{EF7B6F28-07D0-4972-A622-93BA1A0659B1}"/>
          </ac:spMkLst>
        </pc:spChg>
        <pc:spChg chg="add mod">
          <ac:chgData name="Shay Axelrod" userId="310b0d24785f8b3b" providerId="LiveId" clId="{7F4DFF95-729F-4F19-AF4E-8410B55E10BB}" dt="2020-06-24T13:23:50.513" v="13176"/>
          <ac:spMkLst>
            <pc:docMk/>
            <pc:sldMk cId="1863080713" sldId="321"/>
            <ac:spMk id="26" creationId="{F2AE54D7-0645-4275-AE35-E2BE48C1C542}"/>
          </ac:spMkLst>
        </pc:spChg>
        <pc:spChg chg="add mod">
          <ac:chgData name="Shay Axelrod" userId="310b0d24785f8b3b" providerId="LiveId" clId="{7F4DFF95-729F-4F19-AF4E-8410B55E10BB}" dt="2020-06-24T13:23:50.513" v="13176"/>
          <ac:spMkLst>
            <pc:docMk/>
            <pc:sldMk cId="1863080713" sldId="321"/>
            <ac:spMk id="27" creationId="{2F86EF82-FAE9-479B-AE63-598B1FA0A152}"/>
          </ac:spMkLst>
        </pc:spChg>
        <pc:grpChg chg="add mod">
          <ac:chgData name="Shay Axelrod" userId="310b0d24785f8b3b" providerId="LiveId" clId="{7F4DFF95-729F-4F19-AF4E-8410B55E10BB}" dt="2020-06-24T13:23:50.513" v="13176"/>
          <ac:grpSpMkLst>
            <pc:docMk/>
            <pc:sldMk cId="1863080713" sldId="321"/>
            <ac:grpSpMk id="18" creationId="{55C86825-90F0-4226-8103-808B84DA986C}"/>
          </ac:grpSpMkLst>
        </pc:grpChg>
        <pc:picChg chg="mod">
          <ac:chgData name="Shay Axelrod" userId="310b0d24785f8b3b" providerId="LiveId" clId="{7F4DFF95-729F-4F19-AF4E-8410B55E10BB}" dt="2020-06-24T13:23:50.513" v="13176"/>
          <ac:picMkLst>
            <pc:docMk/>
            <pc:sldMk cId="1863080713" sldId="321"/>
            <ac:picMk id="19" creationId="{A6E83F46-0D76-4226-AC90-F10097456600}"/>
          </ac:picMkLst>
        </pc:picChg>
      </pc:sldChg>
      <pc:sldChg chg="addSp modSp add">
        <pc:chgData name="Shay Axelrod" userId="310b0d24785f8b3b" providerId="LiveId" clId="{7F4DFF95-729F-4F19-AF4E-8410B55E10BB}" dt="2020-06-24T13:24:54.656" v="13181" actId="14826"/>
        <pc:sldMkLst>
          <pc:docMk/>
          <pc:sldMk cId="1253993571" sldId="322"/>
        </pc:sldMkLst>
        <pc:spChg chg="add mod">
          <ac:chgData name="Shay Axelrod" userId="310b0d24785f8b3b" providerId="LiveId" clId="{7F4DFF95-729F-4F19-AF4E-8410B55E10BB}" dt="2020-06-24T13:24:01.454" v="13179"/>
          <ac:spMkLst>
            <pc:docMk/>
            <pc:sldMk cId="1253993571" sldId="322"/>
            <ac:spMk id="18" creationId="{D3FCC7E1-F22F-4EF7-BB94-42DBE5399FE2}"/>
          </ac:spMkLst>
        </pc:spChg>
        <pc:spChg chg="mod">
          <ac:chgData name="Shay Axelrod" userId="310b0d24785f8b3b" providerId="LiveId" clId="{7F4DFF95-729F-4F19-AF4E-8410B55E10BB}" dt="2020-06-24T13:24:54.656" v="13181" actId="14826"/>
          <ac:spMkLst>
            <pc:docMk/>
            <pc:sldMk cId="1253993571" sldId="322"/>
            <ac:spMk id="29" creationId="{E686809C-E543-4009-AF1F-712EF755AC21}"/>
          </ac:spMkLst>
        </pc:spChg>
        <pc:spChg chg="mod">
          <ac:chgData name="Shay Axelrod" userId="310b0d24785f8b3b" providerId="LiveId" clId="{7F4DFF95-729F-4F19-AF4E-8410B55E10BB}" dt="2020-06-24T13:24:54.656" v="13181" actId="14826"/>
          <ac:spMkLst>
            <pc:docMk/>
            <pc:sldMk cId="1253993571" sldId="322"/>
            <ac:spMk id="30" creationId="{8B75E964-4E50-434C-A2F3-B94112D2ACB1}"/>
          </ac:spMkLst>
        </pc:spChg>
        <pc:spChg chg="mod">
          <ac:chgData name="Shay Axelrod" userId="310b0d24785f8b3b" providerId="LiveId" clId="{7F4DFF95-729F-4F19-AF4E-8410B55E10BB}" dt="2020-06-24T13:24:54.656" v="13181" actId="14826"/>
          <ac:spMkLst>
            <pc:docMk/>
            <pc:sldMk cId="1253993571" sldId="322"/>
            <ac:spMk id="31" creationId="{B341A2D1-1B93-454B-8907-AEFB3D019273}"/>
          </ac:spMkLst>
        </pc:spChg>
        <pc:spChg chg="mod">
          <ac:chgData name="Shay Axelrod" userId="310b0d24785f8b3b" providerId="LiveId" clId="{7F4DFF95-729F-4F19-AF4E-8410B55E10BB}" dt="2020-06-24T13:24:54.656" v="13181" actId="14826"/>
          <ac:spMkLst>
            <pc:docMk/>
            <pc:sldMk cId="1253993571" sldId="322"/>
            <ac:spMk id="32" creationId="{5781A5AA-91B6-4E0C-B097-70A5D3B0C2A9}"/>
          </ac:spMkLst>
        </pc:spChg>
        <pc:spChg chg="mod">
          <ac:chgData name="Shay Axelrod" userId="310b0d24785f8b3b" providerId="LiveId" clId="{7F4DFF95-729F-4F19-AF4E-8410B55E10BB}" dt="2020-06-24T13:24:54.656" v="13181" actId="14826"/>
          <ac:spMkLst>
            <pc:docMk/>
            <pc:sldMk cId="1253993571" sldId="322"/>
            <ac:spMk id="33" creationId="{CE21E11F-C566-4CF9-9866-7D3CEC9D4EB0}"/>
          </ac:spMkLst>
        </pc:spChg>
        <pc:spChg chg="mod">
          <ac:chgData name="Shay Axelrod" userId="310b0d24785f8b3b" providerId="LiveId" clId="{7F4DFF95-729F-4F19-AF4E-8410B55E10BB}" dt="2020-06-24T13:24:54.656" v="13181" actId="14826"/>
          <ac:spMkLst>
            <pc:docMk/>
            <pc:sldMk cId="1253993571" sldId="322"/>
            <ac:spMk id="34" creationId="{35B48D07-8D58-47BC-B8B0-1E5E3947DB81}"/>
          </ac:spMkLst>
        </pc:spChg>
        <pc:spChg chg="mod">
          <ac:chgData name="Shay Axelrod" userId="310b0d24785f8b3b" providerId="LiveId" clId="{7F4DFF95-729F-4F19-AF4E-8410B55E10BB}" dt="2020-06-24T13:24:54.656" v="13181" actId="14826"/>
          <ac:spMkLst>
            <pc:docMk/>
            <pc:sldMk cId="1253993571" sldId="322"/>
            <ac:spMk id="35" creationId="{76AB8112-A387-4A30-AB49-C54584814B47}"/>
          </ac:spMkLst>
        </pc:spChg>
        <pc:spChg chg="mod">
          <ac:chgData name="Shay Axelrod" userId="310b0d24785f8b3b" providerId="LiveId" clId="{7F4DFF95-729F-4F19-AF4E-8410B55E10BB}" dt="2020-06-24T13:24:54.656" v="13181" actId="14826"/>
          <ac:spMkLst>
            <pc:docMk/>
            <pc:sldMk cId="1253993571" sldId="322"/>
            <ac:spMk id="36" creationId="{2B4CAF7B-A694-4CD1-B5DC-AEA48265AD78}"/>
          </ac:spMkLst>
        </pc:spChg>
        <pc:spChg chg="add mod">
          <ac:chgData name="Shay Axelrod" userId="310b0d24785f8b3b" providerId="LiveId" clId="{7F4DFF95-729F-4F19-AF4E-8410B55E10BB}" dt="2020-06-24T13:24:01.454" v="13179"/>
          <ac:spMkLst>
            <pc:docMk/>
            <pc:sldMk cId="1253993571" sldId="322"/>
            <ac:spMk id="37" creationId="{D1660B59-337A-4848-BE27-BA076E0B235A}"/>
          </ac:spMkLst>
        </pc:spChg>
        <pc:grpChg chg="add mod">
          <ac:chgData name="Shay Axelrod" userId="310b0d24785f8b3b" providerId="LiveId" clId="{7F4DFF95-729F-4F19-AF4E-8410B55E10BB}" dt="2020-06-24T13:24:54.656" v="13181" actId="14826"/>
          <ac:grpSpMkLst>
            <pc:docMk/>
            <pc:sldMk cId="1253993571" sldId="322"/>
            <ac:grpSpMk id="19" creationId="{32A40561-E01A-45E0-8A08-8164BFEF87B8}"/>
          </ac:grpSpMkLst>
        </pc:grpChg>
        <pc:grpChg chg="mod">
          <ac:chgData name="Shay Axelrod" userId="310b0d24785f8b3b" providerId="LiveId" clId="{7F4DFF95-729F-4F19-AF4E-8410B55E10BB}" dt="2020-06-24T13:24:54.656" v="13181" actId="14826"/>
          <ac:grpSpMkLst>
            <pc:docMk/>
            <pc:sldMk cId="1253993571" sldId="322"/>
            <ac:grpSpMk id="24" creationId="{D2129905-C5B1-463B-B7E5-056D7559CC83}"/>
          </ac:grpSpMkLst>
        </pc:grpChg>
        <pc:grpChg chg="mod">
          <ac:chgData name="Shay Axelrod" userId="310b0d24785f8b3b" providerId="LiveId" clId="{7F4DFF95-729F-4F19-AF4E-8410B55E10BB}" dt="2020-06-24T13:24:54.656" v="13181" actId="14826"/>
          <ac:grpSpMkLst>
            <pc:docMk/>
            <pc:sldMk cId="1253993571" sldId="322"/>
            <ac:grpSpMk id="25" creationId="{ED45B670-4DDB-4DB0-A296-22340DCAE507}"/>
          </ac:grpSpMkLst>
        </pc:grpChg>
        <pc:grpChg chg="mod">
          <ac:chgData name="Shay Axelrod" userId="310b0d24785f8b3b" providerId="LiveId" clId="{7F4DFF95-729F-4F19-AF4E-8410B55E10BB}" dt="2020-06-24T13:24:54.656" v="13181" actId="14826"/>
          <ac:grpSpMkLst>
            <pc:docMk/>
            <pc:sldMk cId="1253993571" sldId="322"/>
            <ac:grpSpMk id="26" creationId="{3517D518-0E56-409C-A431-C41090B37199}"/>
          </ac:grpSpMkLst>
        </pc:grpChg>
        <pc:grpChg chg="mod">
          <ac:chgData name="Shay Axelrod" userId="310b0d24785f8b3b" providerId="LiveId" clId="{7F4DFF95-729F-4F19-AF4E-8410B55E10BB}" dt="2020-06-24T13:24:54.656" v="13181" actId="14826"/>
          <ac:grpSpMkLst>
            <pc:docMk/>
            <pc:sldMk cId="1253993571" sldId="322"/>
            <ac:grpSpMk id="27" creationId="{96DA3C83-2F60-44AF-B24A-C9F281CAD576}"/>
          </ac:grpSpMkLst>
        </pc:grpChg>
        <pc:grpChg chg="mod">
          <ac:chgData name="Shay Axelrod" userId="310b0d24785f8b3b" providerId="LiveId" clId="{7F4DFF95-729F-4F19-AF4E-8410B55E10BB}" dt="2020-06-24T13:24:54.656" v="13181" actId="14826"/>
          <ac:grpSpMkLst>
            <pc:docMk/>
            <pc:sldMk cId="1253993571" sldId="322"/>
            <ac:grpSpMk id="28" creationId="{18127041-059E-4E9F-A1FD-0337F809F9E1}"/>
          </ac:grpSpMkLst>
        </pc:grpChg>
        <pc:picChg chg="mod">
          <ac:chgData name="Shay Axelrod" userId="310b0d24785f8b3b" providerId="LiveId" clId="{7F4DFF95-729F-4F19-AF4E-8410B55E10BB}" dt="2020-06-24T13:24:54.656" v="13181" actId="14826"/>
          <ac:picMkLst>
            <pc:docMk/>
            <pc:sldMk cId="1253993571" sldId="322"/>
            <ac:picMk id="21" creationId="{8DE6B969-3A02-40F3-BE8F-170B8A9DF2D0}"/>
          </ac:picMkLst>
        </pc:picChg>
      </pc:sldChg>
      <pc:sldChg chg="addSp modSp add">
        <pc:chgData name="Shay Axelrod" userId="310b0d24785f8b3b" providerId="LiveId" clId="{7F4DFF95-729F-4F19-AF4E-8410B55E10BB}" dt="2020-06-24T13:25:25.822" v="13185"/>
        <pc:sldMkLst>
          <pc:docMk/>
          <pc:sldMk cId="3411535834" sldId="323"/>
        </pc:sldMkLst>
        <pc:spChg chg="mod">
          <ac:chgData name="Shay Axelrod" userId="310b0d24785f8b3b" providerId="LiveId" clId="{7F4DFF95-729F-4F19-AF4E-8410B55E10BB}" dt="2020-06-24T13:25:25.822" v="13185"/>
          <ac:spMkLst>
            <pc:docMk/>
            <pc:sldMk cId="3411535834" sldId="323"/>
            <ac:spMk id="25" creationId="{178EB0E3-49E1-4D0F-96D3-06E9189590AC}"/>
          </ac:spMkLst>
        </pc:spChg>
        <pc:spChg chg="mod">
          <ac:chgData name="Shay Axelrod" userId="310b0d24785f8b3b" providerId="LiveId" clId="{7F4DFF95-729F-4F19-AF4E-8410B55E10BB}" dt="2020-06-24T13:25:25.822" v="13185"/>
          <ac:spMkLst>
            <pc:docMk/>
            <pc:sldMk cId="3411535834" sldId="323"/>
            <ac:spMk id="27" creationId="{3A146866-3B7D-475B-8F97-46F236E56749}"/>
          </ac:spMkLst>
        </pc:spChg>
        <pc:spChg chg="mod">
          <ac:chgData name="Shay Axelrod" userId="310b0d24785f8b3b" providerId="LiveId" clId="{7F4DFF95-729F-4F19-AF4E-8410B55E10BB}" dt="2020-06-24T13:25:25.822" v="13185"/>
          <ac:spMkLst>
            <pc:docMk/>
            <pc:sldMk cId="3411535834" sldId="323"/>
            <ac:spMk id="29" creationId="{AE2F897E-A583-4C56-83FE-6D8CAE14FE37}"/>
          </ac:spMkLst>
        </pc:spChg>
        <pc:spChg chg="mod">
          <ac:chgData name="Shay Axelrod" userId="310b0d24785f8b3b" providerId="LiveId" clId="{7F4DFF95-729F-4F19-AF4E-8410B55E10BB}" dt="2020-06-24T13:25:25.822" v="13185"/>
          <ac:spMkLst>
            <pc:docMk/>
            <pc:sldMk cId="3411535834" sldId="323"/>
            <ac:spMk id="31" creationId="{4063BDBE-8487-48A1-AD2B-F20931D6DE96}"/>
          </ac:spMkLst>
        </pc:spChg>
        <pc:spChg chg="mod">
          <ac:chgData name="Shay Axelrod" userId="310b0d24785f8b3b" providerId="LiveId" clId="{7F4DFF95-729F-4F19-AF4E-8410B55E10BB}" dt="2020-06-24T13:25:25.822" v="13185"/>
          <ac:spMkLst>
            <pc:docMk/>
            <pc:sldMk cId="3411535834" sldId="323"/>
            <ac:spMk id="32" creationId="{804285B4-6830-46E0-AFF9-ED7958ECE881}"/>
          </ac:spMkLst>
        </pc:spChg>
        <pc:spChg chg="mod">
          <ac:chgData name="Shay Axelrod" userId="310b0d24785f8b3b" providerId="LiveId" clId="{7F4DFF95-729F-4F19-AF4E-8410B55E10BB}" dt="2020-06-24T13:25:25.822" v="13185"/>
          <ac:spMkLst>
            <pc:docMk/>
            <pc:sldMk cId="3411535834" sldId="323"/>
            <ac:spMk id="33" creationId="{56326492-F03D-482B-8D41-B5D2FEE6E0F5}"/>
          </ac:spMkLst>
        </pc:spChg>
        <pc:spChg chg="add mod">
          <ac:chgData name="Shay Axelrod" userId="310b0d24785f8b3b" providerId="LiveId" clId="{7F4DFF95-729F-4F19-AF4E-8410B55E10BB}" dt="2020-06-24T13:25:25.822" v="13185"/>
          <ac:spMkLst>
            <pc:docMk/>
            <pc:sldMk cId="3411535834" sldId="323"/>
            <ac:spMk id="34" creationId="{D2036B6A-ECCA-4E49-BA25-45589DD4C5EE}"/>
          </ac:spMkLst>
        </pc:spChg>
        <pc:spChg chg="add mod">
          <ac:chgData name="Shay Axelrod" userId="310b0d24785f8b3b" providerId="LiveId" clId="{7F4DFF95-729F-4F19-AF4E-8410B55E10BB}" dt="2020-06-24T13:25:25.822" v="13185"/>
          <ac:spMkLst>
            <pc:docMk/>
            <pc:sldMk cId="3411535834" sldId="323"/>
            <ac:spMk id="35" creationId="{FFDAA26D-B55D-491F-906D-8C334F1FE1CE}"/>
          </ac:spMkLst>
        </pc:spChg>
        <pc:grpChg chg="add mod">
          <ac:chgData name="Shay Axelrod" userId="310b0d24785f8b3b" providerId="LiveId" clId="{7F4DFF95-729F-4F19-AF4E-8410B55E10BB}" dt="2020-06-24T13:25:25.822" v="13185"/>
          <ac:grpSpMkLst>
            <pc:docMk/>
            <pc:sldMk cId="3411535834" sldId="323"/>
            <ac:grpSpMk id="18" creationId="{BF42577E-BE9F-4E63-88F9-F27E2A36757B}"/>
          </ac:grpSpMkLst>
        </pc:grpChg>
        <pc:grpChg chg="mod">
          <ac:chgData name="Shay Axelrod" userId="310b0d24785f8b3b" providerId="LiveId" clId="{7F4DFF95-729F-4F19-AF4E-8410B55E10BB}" dt="2020-06-24T13:25:25.822" v="13185"/>
          <ac:grpSpMkLst>
            <pc:docMk/>
            <pc:sldMk cId="3411535834" sldId="323"/>
            <ac:grpSpMk id="19" creationId="{FBBA767D-956D-47E3-95B9-AA67FE536A01}"/>
          </ac:grpSpMkLst>
        </pc:grpChg>
        <pc:grpChg chg="mod">
          <ac:chgData name="Shay Axelrod" userId="310b0d24785f8b3b" providerId="LiveId" clId="{7F4DFF95-729F-4F19-AF4E-8410B55E10BB}" dt="2020-06-24T13:25:25.822" v="13185"/>
          <ac:grpSpMkLst>
            <pc:docMk/>
            <pc:sldMk cId="3411535834" sldId="323"/>
            <ac:grpSpMk id="21" creationId="{A0B1BA25-AB0E-4C06-A2D0-9E84E66A3020}"/>
          </ac:grpSpMkLst>
        </pc:grpChg>
        <pc:grpChg chg="mod">
          <ac:chgData name="Shay Axelrod" userId="310b0d24785f8b3b" providerId="LiveId" clId="{7F4DFF95-729F-4F19-AF4E-8410B55E10BB}" dt="2020-06-24T13:25:25.822" v="13185"/>
          <ac:grpSpMkLst>
            <pc:docMk/>
            <pc:sldMk cId="3411535834" sldId="323"/>
            <ac:grpSpMk id="24" creationId="{BB5EAFF6-37CC-422D-8C76-47C703E85F85}"/>
          </ac:grpSpMkLst>
        </pc:grpChg>
        <pc:picChg chg="mod">
          <ac:chgData name="Shay Axelrod" userId="310b0d24785f8b3b" providerId="LiveId" clId="{7F4DFF95-729F-4F19-AF4E-8410B55E10BB}" dt="2020-06-24T13:25:25.822" v="13185"/>
          <ac:picMkLst>
            <pc:docMk/>
            <pc:sldMk cId="3411535834" sldId="323"/>
            <ac:picMk id="26" creationId="{15B425D2-1A63-472B-9D32-CC280DBCE2E2}"/>
          </ac:picMkLst>
        </pc:picChg>
        <pc:picChg chg="mod">
          <ac:chgData name="Shay Axelrod" userId="310b0d24785f8b3b" providerId="LiveId" clId="{7F4DFF95-729F-4F19-AF4E-8410B55E10BB}" dt="2020-06-24T13:25:25.822" v="13185"/>
          <ac:picMkLst>
            <pc:docMk/>
            <pc:sldMk cId="3411535834" sldId="323"/>
            <ac:picMk id="28" creationId="{32E3087E-A7D1-44B0-83EF-7742ACC8B30D}"/>
          </ac:picMkLst>
        </pc:picChg>
        <pc:picChg chg="mod">
          <ac:chgData name="Shay Axelrod" userId="310b0d24785f8b3b" providerId="LiveId" clId="{7F4DFF95-729F-4F19-AF4E-8410B55E10BB}" dt="2020-06-24T13:25:25.822" v="13185"/>
          <ac:picMkLst>
            <pc:docMk/>
            <pc:sldMk cId="3411535834" sldId="323"/>
            <ac:picMk id="30" creationId="{C673BE19-3667-4B21-90B5-587BF205B469}"/>
          </ac:picMkLst>
        </pc:picChg>
      </pc:sldChg>
      <pc:sldChg chg="addSp add mod">
        <pc:chgData name="Shay Axelrod" userId="310b0d24785f8b3b" providerId="LiveId" clId="{7F4DFF95-729F-4F19-AF4E-8410B55E10BB}" dt="2020-06-24T13:25:34.708" v="13188" actId="22"/>
        <pc:sldMkLst>
          <pc:docMk/>
          <pc:sldMk cId="155519635" sldId="324"/>
        </pc:sldMkLst>
        <pc:spChg chg="add">
          <ac:chgData name="Shay Axelrod" userId="310b0d24785f8b3b" providerId="LiveId" clId="{7F4DFF95-729F-4F19-AF4E-8410B55E10BB}" dt="2020-06-24T13:25:34.708" v="13188" actId="22"/>
          <ac:spMkLst>
            <pc:docMk/>
            <pc:sldMk cId="155519635" sldId="324"/>
            <ac:spMk id="2" creationId="{142286AE-A940-49CF-8D9E-11C70A1B5613}"/>
          </ac:spMkLst>
        </pc:spChg>
        <pc:spChg chg="add">
          <ac:chgData name="Shay Axelrod" userId="310b0d24785f8b3b" providerId="LiveId" clId="{7F4DFF95-729F-4F19-AF4E-8410B55E10BB}" dt="2020-06-24T13:25:34.708" v="13188" actId="22"/>
          <ac:spMkLst>
            <pc:docMk/>
            <pc:sldMk cId="155519635" sldId="324"/>
            <ac:spMk id="3" creationId="{FA20092E-96A0-4BD6-9286-B3D9C4AE8834}"/>
          </ac:spMkLst>
        </pc:spChg>
      </pc:sldChg>
      <pc:sldChg chg="addSp modSp add mod">
        <pc:chgData name="Shay Axelrod" userId="310b0d24785f8b3b" providerId="LiveId" clId="{7F4DFF95-729F-4F19-AF4E-8410B55E10BB}" dt="2020-06-24T13:27:09.849" v="13193" actId="14826"/>
        <pc:sldMkLst>
          <pc:docMk/>
          <pc:sldMk cId="3389710913" sldId="325"/>
        </pc:sldMkLst>
        <pc:spChg chg="add">
          <ac:chgData name="Shay Axelrod" userId="310b0d24785f8b3b" providerId="LiveId" clId="{7F4DFF95-729F-4F19-AF4E-8410B55E10BB}" dt="2020-06-24T13:25:46.832" v="13191" actId="22"/>
          <ac:spMkLst>
            <pc:docMk/>
            <pc:sldMk cId="3389710913" sldId="325"/>
            <ac:spMk id="2" creationId="{5E7204E9-F6F6-45E6-B361-C1E290B96CB9}"/>
          </ac:spMkLst>
        </pc:spChg>
        <pc:picChg chg="add mod">
          <ac:chgData name="Shay Axelrod" userId="310b0d24785f8b3b" providerId="LiveId" clId="{7F4DFF95-729F-4F19-AF4E-8410B55E10BB}" dt="2020-06-24T13:27:09.849" v="13193" actId="14826"/>
          <ac:picMkLst>
            <pc:docMk/>
            <pc:sldMk cId="3389710913" sldId="325"/>
            <ac:picMk id="3" creationId="{EB733ABE-20D2-470C-B8CC-28DE4DF29DFE}"/>
          </ac:picMkLst>
        </pc:picChg>
      </pc:sldChg>
      <pc:sldChg chg="addSp delSp modSp add mod">
        <pc:chgData name="Shay Axelrod" userId="310b0d24785f8b3b" providerId="LiveId" clId="{7F4DFF95-729F-4F19-AF4E-8410B55E10BB}" dt="2020-06-24T13:28:53.153" v="13200" actId="27614"/>
        <pc:sldMkLst>
          <pc:docMk/>
          <pc:sldMk cId="305021147" sldId="326"/>
        </pc:sldMkLst>
        <pc:spChg chg="add mod">
          <ac:chgData name="Shay Axelrod" userId="310b0d24785f8b3b" providerId="LiveId" clId="{7F4DFF95-729F-4F19-AF4E-8410B55E10BB}" dt="2020-06-24T13:27:23.264" v="13195"/>
          <ac:spMkLst>
            <pc:docMk/>
            <pc:sldMk cId="305021147" sldId="326"/>
            <ac:spMk id="18" creationId="{FBD54324-2D77-4EA6-B63A-901E214F1F14}"/>
          </ac:spMkLst>
        </pc:spChg>
        <pc:grpChg chg="add del mod">
          <ac:chgData name="Shay Axelrod" userId="310b0d24785f8b3b" providerId="LiveId" clId="{7F4DFF95-729F-4F19-AF4E-8410B55E10BB}" dt="2020-06-24T13:28:49.944" v="13198" actId="478"/>
          <ac:grpSpMkLst>
            <pc:docMk/>
            <pc:sldMk cId="305021147" sldId="326"/>
            <ac:grpSpMk id="19" creationId="{9BC541C2-A0DC-4D24-B461-D0407E8EC1D5}"/>
          </ac:grpSpMkLst>
        </pc:grpChg>
        <pc:grpChg chg="mod">
          <ac:chgData name="Shay Axelrod" userId="310b0d24785f8b3b" providerId="LiveId" clId="{7F4DFF95-729F-4F19-AF4E-8410B55E10BB}" dt="2020-06-24T13:27:23.264" v="13195"/>
          <ac:grpSpMkLst>
            <pc:docMk/>
            <pc:sldMk cId="305021147" sldId="326"/>
            <ac:grpSpMk id="25" creationId="{F1FB190F-6314-4485-AB46-CB48BDE6A3AE}"/>
          </ac:grpSpMkLst>
        </pc:grpChg>
        <pc:picChg chg="add mod">
          <ac:chgData name="Shay Axelrod" userId="310b0d24785f8b3b" providerId="LiveId" clId="{7F4DFF95-729F-4F19-AF4E-8410B55E10BB}" dt="2020-06-24T13:28:53.153" v="13200" actId="27614"/>
          <ac:picMkLst>
            <pc:docMk/>
            <pc:sldMk cId="305021147" sldId="326"/>
            <ac:picMk id="3" creationId="{492782DA-54F6-41ED-8BCE-940CA3582AAB}"/>
          </ac:picMkLst>
        </pc:picChg>
        <pc:picChg chg="del mod">
          <ac:chgData name="Shay Axelrod" userId="310b0d24785f8b3b" providerId="LiveId" clId="{7F4DFF95-729F-4F19-AF4E-8410B55E10BB}" dt="2020-06-24T13:28:48.809" v="13197" actId="478"/>
          <ac:picMkLst>
            <pc:docMk/>
            <pc:sldMk cId="305021147" sldId="326"/>
            <ac:picMk id="21" creationId="{7EEAF868-7F1E-4626-9CCF-5DB1334650A3}"/>
          </ac:picMkLst>
        </pc:picChg>
        <pc:picChg chg="mod">
          <ac:chgData name="Shay Axelrod" userId="310b0d24785f8b3b" providerId="LiveId" clId="{7F4DFF95-729F-4F19-AF4E-8410B55E10BB}" dt="2020-06-24T13:27:23.264" v="13195"/>
          <ac:picMkLst>
            <pc:docMk/>
            <pc:sldMk cId="305021147" sldId="326"/>
            <ac:picMk id="24" creationId="{F9FD32B3-E14A-4F88-A98C-15BF68723DD1}"/>
          </ac:picMkLst>
        </pc:picChg>
        <pc:picChg chg="mod">
          <ac:chgData name="Shay Axelrod" userId="310b0d24785f8b3b" providerId="LiveId" clId="{7F4DFF95-729F-4F19-AF4E-8410B55E10BB}" dt="2020-06-24T13:27:23.264" v="13195"/>
          <ac:picMkLst>
            <pc:docMk/>
            <pc:sldMk cId="305021147" sldId="326"/>
            <ac:picMk id="26" creationId="{71F9B046-8A7B-4C96-8F38-6E948BC9D1A1}"/>
          </ac:picMkLst>
        </pc:picChg>
        <pc:picChg chg="mod">
          <ac:chgData name="Shay Axelrod" userId="310b0d24785f8b3b" providerId="LiveId" clId="{7F4DFF95-729F-4F19-AF4E-8410B55E10BB}" dt="2020-06-24T13:27:23.264" v="13195"/>
          <ac:picMkLst>
            <pc:docMk/>
            <pc:sldMk cId="305021147" sldId="326"/>
            <ac:picMk id="27" creationId="{62E8CD9D-C77E-492E-BF99-D85B9BEE1AC7}"/>
          </ac:picMkLst>
        </pc:picChg>
      </pc:sldChg>
      <pc:sldChg chg="addSp modSp add">
        <pc:chgData name="Shay Axelrod" userId="310b0d24785f8b3b" providerId="LiveId" clId="{7F4DFF95-729F-4F19-AF4E-8410B55E10BB}" dt="2020-06-24T13:29:05.509" v="13202"/>
        <pc:sldMkLst>
          <pc:docMk/>
          <pc:sldMk cId="3882614798" sldId="327"/>
        </pc:sldMkLst>
        <pc:spChg chg="add mod">
          <ac:chgData name="Shay Axelrod" userId="310b0d24785f8b3b" providerId="LiveId" clId="{7F4DFF95-729F-4F19-AF4E-8410B55E10BB}" dt="2020-06-24T13:29:05.509" v="13202"/>
          <ac:spMkLst>
            <pc:docMk/>
            <pc:sldMk cId="3882614798" sldId="327"/>
            <ac:spMk id="18" creationId="{C60BC3A7-495F-4949-8C41-98BF6C9FAD08}"/>
          </ac:spMkLst>
        </pc:spChg>
        <pc:grpChg chg="add mod">
          <ac:chgData name="Shay Axelrod" userId="310b0d24785f8b3b" providerId="LiveId" clId="{7F4DFF95-729F-4F19-AF4E-8410B55E10BB}" dt="2020-06-24T13:29:05.509" v="13202"/>
          <ac:grpSpMkLst>
            <pc:docMk/>
            <pc:sldMk cId="3882614798" sldId="327"/>
            <ac:grpSpMk id="19" creationId="{8C4CF525-A08D-40FA-B401-0F8C0CC4B7EC}"/>
          </ac:grpSpMkLst>
        </pc:grpChg>
        <pc:picChg chg="mod">
          <ac:chgData name="Shay Axelrod" userId="310b0d24785f8b3b" providerId="LiveId" clId="{7F4DFF95-729F-4F19-AF4E-8410B55E10BB}" dt="2020-06-24T13:29:05.509" v="13202"/>
          <ac:picMkLst>
            <pc:docMk/>
            <pc:sldMk cId="3882614798" sldId="327"/>
            <ac:picMk id="21" creationId="{085E6A0C-8BB5-434C-89E7-708B3BBA3E22}"/>
          </ac:picMkLst>
        </pc:picChg>
        <pc:picChg chg="mod">
          <ac:chgData name="Shay Axelrod" userId="310b0d24785f8b3b" providerId="LiveId" clId="{7F4DFF95-729F-4F19-AF4E-8410B55E10BB}" dt="2020-06-24T13:29:05.509" v="13202"/>
          <ac:picMkLst>
            <pc:docMk/>
            <pc:sldMk cId="3882614798" sldId="327"/>
            <ac:picMk id="24" creationId="{B38C2F83-ED48-482C-AB29-8F69BE6B417E}"/>
          </ac:picMkLst>
        </pc:picChg>
        <pc:picChg chg="mod">
          <ac:chgData name="Shay Axelrod" userId="310b0d24785f8b3b" providerId="LiveId" clId="{7F4DFF95-729F-4F19-AF4E-8410B55E10BB}" dt="2020-06-24T13:29:05.509" v="13202"/>
          <ac:picMkLst>
            <pc:docMk/>
            <pc:sldMk cId="3882614798" sldId="327"/>
            <ac:picMk id="25" creationId="{B5C47CC0-C73E-4BD4-9C1C-43987FCF28FD}"/>
          </ac:picMkLst>
        </pc:picChg>
      </pc:sldChg>
      <pc:sldChg chg="addSp delSp add mod">
        <pc:chgData name="Shay Axelrod" userId="310b0d24785f8b3b" providerId="LiveId" clId="{7F4DFF95-729F-4F19-AF4E-8410B55E10BB}" dt="2020-06-24T13:29:53.324" v="13209" actId="22"/>
        <pc:sldMkLst>
          <pc:docMk/>
          <pc:sldMk cId="407137267" sldId="328"/>
        </pc:sldMkLst>
        <pc:spChg chg="add del">
          <ac:chgData name="Shay Axelrod" userId="310b0d24785f8b3b" providerId="LiveId" clId="{7F4DFF95-729F-4F19-AF4E-8410B55E10BB}" dt="2020-06-24T13:29:19.652" v="13204" actId="22"/>
          <ac:spMkLst>
            <pc:docMk/>
            <pc:sldMk cId="407137267" sldId="328"/>
            <ac:spMk id="2" creationId="{1F88785B-A5D1-4F04-B8E9-B60B512797E4}"/>
          </ac:spMkLst>
        </pc:spChg>
        <pc:spChg chg="add del">
          <ac:chgData name="Shay Axelrod" userId="310b0d24785f8b3b" providerId="LiveId" clId="{7F4DFF95-729F-4F19-AF4E-8410B55E10BB}" dt="2020-06-24T13:29:19.652" v="13204" actId="22"/>
          <ac:spMkLst>
            <pc:docMk/>
            <pc:sldMk cId="407137267" sldId="328"/>
            <ac:spMk id="5" creationId="{1AE5C021-E20B-4EFD-A026-F7B951B6BF29}"/>
          </ac:spMkLst>
        </pc:spChg>
        <pc:spChg chg="add del">
          <ac:chgData name="Shay Axelrod" userId="310b0d24785f8b3b" providerId="LiveId" clId="{7F4DFF95-729F-4F19-AF4E-8410B55E10BB}" dt="2020-06-24T13:29:32.823" v="13206" actId="22"/>
          <ac:spMkLst>
            <pc:docMk/>
            <pc:sldMk cId="407137267" sldId="328"/>
            <ac:spMk id="7" creationId="{4336BFD9-CE7D-4582-B49E-7BF4D3B64D9D}"/>
          </ac:spMkLst>
        </pc:spChg>
        <pc:spChg chg="add del">
          <ac:chgData name="Shay Axelrod" userId="310b0d24785f8b3b" providerId="LiveId" clId="{7F4DFF95-729F-4F19-AF4E-8410B55E10BB}" dt="2020-06-24T13:29:32.823" v="13206" actId="22"/>
          <ac:spMkLst>
            <pc:docMk/>
            <pc:sldMk cId="407137267" sldId="328"/>
            <ac:spMk id="10" creationId="{26D9EEF2-6831-4C8D-8853-D11691BE2A52}"/>
          </ac:spMkLst>
        </pc:spChg>
        <pc:spChg chg="add del">
          <ac:chgData name="Shay Axelrod" userId="310b0d24785f8b3b" providerId="LiveId" clId="{7F4DFF95-729F-4F19-AF4E-8410B55E10BB}" dt="2020-06-24T13:29:32.823" v="13206" actId="22"/>
          <ac:spMkLst>
            <pc:docMk/>
            <pc:sldMk cId="407137267" sldId="328"/>
            <ac:spMk id="11" creationId="{266F0FC0-EB9D-43E8-B855-6EF1D0F2F3B0}"/>
          </ac:spMkLst>
        </pc:spChg>
        <pc:spChg chg="add">
          <ac:chgData name="Shay Axelrod" userId="310b0d24785f8b3b" providerId="LiveId" clId="{7F4DFF95-729F-4F19-AF4E-8410B55E10BB}" dt="2020-06-24T13:29:53.324" v="13209" actId="22"/>
          <ac:spMkLst>
            <pc:docMk/>
            <pc:sldMk cId="407137267" sldId="328"/>
            <ac:spMk id="12" creationId="{0C3A2EFB-6F74-41A3-9746-46A3CED64D32}"/>
          </ac:spMkLst>
        </pc:spChg>
        <pc:spChg chg="add">
          <ac:chgData name="Shay Axelrod" userId="310b0d24785f8b3b" providerId="LiveId" clId="{7F4DFF95-729F-4F19-AF4E-8410B55E10BB}" dt="2020-06-24T13:29:53.324" v="13209" actId="22"/>
          <ac:spMkLst>
            <pc:docMk/>
            <pc:sldMk cId="407137267" sldId="328"/>
            <ac:spMk id="15" creationId="{919F5117-B2CC-4551-901C-6CDD4B0706EF}"/>
          </ac:spMkLst>
        </pc:spChg>
        <pc:picChg chg="add del">
          <ac:chgData name="Shay Axelrod" userId="310b0d24785f8b3b" providerId="LiveId" clId="{7F4DFF95-729F-4F19-AF4E-8410B55E10BB}" dt="2020-06-24T13:29:19.652" v="13204" actId="22"/>
          <ac:picMkLst>
            <pc:docMk/>
            <pc:sldMk cId="407137267" sldId="328"/>
            <ac:picMk id="3" creationId="{4CCF8245-ADD7-4C3F-B411-9D2ABD45D637}"/>
          </ac:picMkLst>
        </pc:picChg>
        <pc:picChg chg="add del">
          <ac:chgData name="Shay Axelrod" userId="310b0d24785f8b3b" providerId="LiveId" clId="{7F4DFF95-729F-4F19-AF4E-8410B55E10BB}" dt="2020-06-24T13:29:32.823" v="13206" actId="22"/>
          <ac:picMkLst>
            <pc:docMk/>
            <pc:sldMk cId="407137267" sldId="328"/>
            <ac:picMk id="8" creationId="{255A5E3B-43EC-4FC3-8714-299E8900EF7D}"/>
          </ac:picMkLst>
        </pc:picChg>
        <pc:picChg chg="add del">
          <ac:chgData name="Shay Axelrod" userId="310b0d24785f8b3b" providerId="LiveId" clId="{7F4DFF95-729F-4F19-AF4E-8410B55E10BB}" dt="2020-06-24T13:29:32.823" v="13206" actId="22"/>
          <ac:picMkLst>
            <pc:docMk/>
            <pc:sldMk cId="407137267" sldId="328"/>
            <ac:picMk id="9" creationId="{BDEF4E07-4C61-4DB7-813C-0845A6F50529}"/>
          </ac:picMkLst>
        </pc:picChg>
        <pc:picChg chg="add">
          <ac:chgData name="Shay Axelrod" userId="310b0d24785f8b3b" providerId="LiveId" clId="{7F4DFF95-729F-4F19-AF4E-8410B55E10BB}" dt="2020-06-24T13:29:53.324" v="13209" actId="22"/>
          <ac:picMkLst>
            <pc:docMk/>
            <pc:sldMk cId="407137267" sldId="328"/>
            <ac:picMk id="13" creationId="{A1A9F741-51CF-4AB9-8176-74F8C311D8F3}"/>
          </ac:picMkLst>
        </pc:picChg>
      </pc:sldChg>
      <pc:sldChg chg="addSp add mod">
        <pc:chgData name="Shay Axelrod" userId="310b0d24785f8b3b" providerId="LiveId" clId="{7F4DFF95-729F-4F19-AF4E-8410B55E10BB}" dt="2020-06-24T13:30:03.813" v="13212" actId="22"/>
        <pc:sldMkLst>
          <pc:docMk/>
          <pc:sldMk cId="61906927" sldId="329"/>
        </pc:sldMkLst>
        <pc:spChg chg="add">
          <ac:chgData name="Shay Axelrod" userId="310b0d24785f8b3b" providerId="LiveId" clId="{7F4DFF95-729F-4F19-AF4E-8410B55E10BB}" dt="2020-06-24T13:30:03.813" v="13212" actId="22"/>
          <ac:spMkLst>
            <pc:docMk/>
            <pc:sldMk cId="61906927" sldId="329"/>
            <ac:spMk id="2" creationId="{F29ABC7E-7AAF-454E-9246-8945E349EB14}"/>
          </ac:spMkLst>
        </pc:spChg>
        <pc:spChg chg="add">
          <ac:chgData name="Shay Axelrod" userId="310b0d24785f8b3b" providerId="LiveId" clId="{7F4DFF95-729F-4F19-AF4E-8410B55E10BB}" dt="2020-06-24T13:30:03.813" v="13212" actId="22"/>
          <ac:spMkLst>
            <pc:docMk/>
            <pc:sldMk cId="61906927" sldId="329"/>
            <ac:spMk id="7" creationId="{C5B588C3-23AC-4C37-9FD7-15CB28A45FC1}"/>
          </ac:spMkLst>
        </pc:spChg>
        <pc:spChg chg="add">
          <ac:chgData name="Shay Axelrod" userId="310b0d24785f8b3b" providerId="LiveId" clId="{7F4DFF95-729F-4F19-AF4E-8410B55E10BB}" dt="2020-06-24T13:30:03.813" v="13212" actId="22"/>
          <ac:spMkLst>
            <pc:docMk/>
            <pc:sldMk cId="61906927" sldId="329"/>
            <ac:spMk id="8" creationId="{C063C29B-613D-4AD8-90D4-0441E6AAFE95}"/>
          </ac:spMkLst>
        </pc:spChg>
        <pc:picChg chg="add">
          <ac:chgData name="Shay Axelrod" userId="310b0d24785f8b3b" providerId="LiveId" clId="{7F4DFF95-729F-4F19-AF4E-8410B55E10BB}" dt="2020-06-24T13:30:03.813" v="13212" actId="22"/>
          <ac:picMkLst>
            <pc:docMk/>
            <pc:sldMk cId="61906927" sldId="329"/>
            <ac:picMk id="3" creationId="{BF557883-8363-443B-A5DB-BA43B8650C33}"/>
          </ac:picMkLst>
        </pc:picChg>
        <pc:picChg chg="add">
          <ac:chgData name="Shay Axelrod" userId="310b0d24785f8b3b" providerId="LiveId" clId="{7F4DFF95-729F-4F19-AF4E-8410B55E10BB}" dt="2020-06-24T13:30:03.813" v="13212" actId="22"/>
          <ac:picMkLst>
            <pc:docMk/>
            <pc:sldMk cId="61906927" sldId="329"/>
            <ac:picMk id="5" creationId="{A505FF02-B408-4402-BB43-1ECB5901824E}"/>
          </ac:picMkLst>
        </pc:picChg>
      </pc:sldChg>
      <pc:sldChg chg="addSp modSp add">
        <pc:chgData name="Shay Axelrod" userId="310b0d24785f8b3b" providerId="LiveId" clId="{7F4DFF95-729F-4F19-AF4E-8410B55E10BB}" dt="2020-06-24T13:30:11.112" v="13215"/>
        <pc:sldMkLst>
          <pc:docMk/>
          <pc:sldMk cId="3459356981" sldId="330"/>
        </pc:sldMkLst>
        <pc:spChg chg="add mod">
          <ac:chgData name="Shay Axelrod" userId="310b0d24785f8b3b" providerId="LiveId" clId="{7F4DFF95-729F-4F19-AF4E-8410B55E10BB}" dt="2020-06-24T13:30:11.112" v="13215"/>
          <ac:spMkLst>
            <pc:docMk/>
            <pc:sldMk cId="3459356981" sldId="330"/>
            <ac:spMk id="18" creationId="{9BF5E78E-B001-4515-89E5-81121D7339BF}"/>
          </ac:spMkLst>
        </pc:spChg>
        <pc:spChg chg="mod">
          <ac:chgData name="Shay Axelrod" userId="310b0d24785f8b3b" providerId="LiveId" clId="{7F4DFF95-729F-4F19-AF4E-8410B55E10BB}" dt="2020-06-24T13:30:11.112" v="13215"/>
          <ac:spMkLst>
            <pc:docMk/>
            <pc:sldMk cId="3459356981" sldId="330"/>
            <ac:spMk id="24" creationId="{FBA99DA8-C2D9-434F-9511-12A8CA3D9EE8}"/>
          </ac:spMkLst>
        </pc:spChg>
        <pc:spChg chg="mod">
          <ac:chgData name="Shay Axelrod" userId="310b0d24785f8b3b" providerId="LiveId" clId="{7F4DFF95-729F-4F19-AF4E-8410B55E10BB}" dt="2020-06-24T13:30:11.112" v="13215"/>
          <ac:spMkLst>
            <pc:docMk/>
            <pc:sldMk cId="3459356981" sldId="330"/>
            <ac:spMk id="25" creationId="{71615A2E-2ED8-4772-8D85-22002ED93D7C}"/>
          </ac:spMkLst>
        </pc:spChg>
        <pc:spChg chg="mod">
          <ac:chgData name="Shay Axelrod" userId="310b0d24785f8b3b" providerId="LiveId" clId="{7F4DFF95-729F-4F19-AF4E-8410B55E10BB}" dt="2020-06-24T13:30:11.112" v="13215"/>
          <ac:spMkLst>
            <pc:docMk/>
            <pc:sldMk cId="3459356981" sldId="330"/>
            <ac:spMk id="26" creationId="{C71D3E08-802D-421F-B3AB-B859225496C8}"/>
          </ac:spMkLst>
        </pc:spChg>
        <pc:spChg chg="mod">
          <ac:chgData name="Shay Axelrod" userId="310b0d24785f8b3b" providerId="LiveId" clId="{7F4DFF95-729F-4F19-AF4E-8410B55E10BB}" dt="2020-06-24T13:30:11.112" v="13215"/>
          <ac:spMkLst>
            <pc:docMk/>
            <pc:sldMk cId="3459356981" sldId="330"/>
            <ac:spMk id="27" creationId="{4B7964F7-EA89-4849-9A92-9F78ABA69BF4}"/>
          </ac:spMkLst>
        </pc:spChg>
        <pc:grpChg chg="add mod">
          <ac:chgData name="Shay Axelrod" userId="310b0d24785f8b3b" providerId="LiveId" clId="{7F4DFF95-729F-4F19-AF4E-8410B55E10BB}" dt="2020-06-24T13:30:11.112" v="13215"/>
          <ac:grpSpMkLst>
            <pc:docMk/>
            <pc:sldMk cId="3459356981" sldId="330"/>
            <ac:grpSpMk id="19" creationId="{25EF5D50-436F-48B1-8B25-77D9B1DEBA37}"/>
          </ac:grpSpMkLst>
        </pc:grpChg>
        <pc:grpChg chg="mod">
          <ac:chgData name="Shay Axelrod" userId="310b0d24785f8b3b" providerId="LiveId" clId="{7F4DFF95-729F-4F19-AF4E-8410B55E10BB}" dt="2020-06-24T13:30:11.112" v="13215"/>
          <ac:grpSpMkLst>
            <pc:docMk/>
            <pc:sldMk cId="3459356981" sldId="330"/>
            <ac:grpSpMk id="21" creationId="{4E108A36-310B-4F62-806E-5B49B482FA5C}"/>
          </ac:grpSpMkLst>
        </pc:grpChg>
        <pc:picChg chg="mod">
          <ac:chgData name="Shay Axelrod" userId="310b0d24785f8b3b" providerId="LiveId" clId="{7F4DFF95-729F-4F19-AF4E-8410B55E10BB}" dt="2020-06-24T13:30:11.112" v="13215"/>
          <ac:picMkLst>
            <pc:docMk/>
            <pc:sldMk cId="3459356981" sldId="330"/>
            <ac:picMk id="28" creationId="{4062AFB7-181A-4E4F-B2E0-EA887CDB9F26}"/>
          </ac:picMkLst>
        </pc:picChg>
        <pc:picChg chg="mod">
          <ac:chgData name="Shay Axelrod" userId="310b0d24785f8b3b" providerId="LiveId" clId="{7F4DFF95-729F-4F19-AF4E-8410B55E10BB}" dt="2020-06-24T13:30:11.112" v="13215"/>
          <ac:picMkLst>
            <pc:docMk/>
            <pc:sldMk cId="3459356981" sldId="330"/>
            <ac:picMk id="29" creationId="{CA99D68D-95CD-464C-8625-15BF357FE90C}"/>
          </ac:picMkLst>
        </pc:picChg>
        <pc:picChg chg="mod">
          <ac:chgData name="Shay Axelrod" userId="310b0d24785f8b3b" providerId="LiveId" clId="{7F4DFF95-729F-4F19-AF4E-8410B55E10BB}" dt="2020-06-24T13:30:11.112" v="13215"/>
          <ac:picMkLst>
            <pc:docMk/>
            <pc:sldMk cId="3459356981" sldId="330"/>
            <ac:picMk id="30" creationId="{EEE1191A-4ED7-47AC-87CE-957B81585385}"/>
          </ac:picMkLst>
        </pc:picChg>
        <pc:picChg chg="mod">
          <ac:chgData name="Shay Axelrod" userId="310b0d24785f8b3b" providerId="LiveId" clId="{7F4DFF95-729F-4F19-AF4E-8410B55E10BB}" dt="2020-06-24T13:30:11.112" v="13215"/>
          <ac:picMkLst>
            <pc:docMk/>
            <pc:sldMk cId="3459356981" sldId="330"/>
            <ac:picMk id="31" creationId="{D9910B8D-E16F-4DA3-85DD-1688AF929957}"/>
          </ac:picMkLst>
        </pc:picChg>
      </pc:sldChg>
      <pc:sldChg chg="addSp modSp add">
        <pc:chgData name="Shay Axelrod" userId="310b0d24785f8b3b" providerId="LiveId" clId="{7F4DFF95-729F-4F19-AF4E-8410B55E10BB}" dt="2020-06-24T13:30:18.442" v="13218"/>
        <pc:sldMkLst>
          <pc:docMk/>
          <pc:sldMk cId="2131363103" sldId="331"/>
        </pc:sldMkLst>
        <pc:spChg chg="add mod">
          <ac:chgData name="Shay Axelrod" userId="310b0d24785f8b3b" providerId="LiveId" clId="{7F4DFF95-729F-4F19-AF4E-8410B55E10BB}" dt="2020-06-24T13:30:18.442" v="13218"/>
          <ac:spMkLst>
            <pc:docMk/>
            <pc:sldMk cId="2131363103" sldId="331"/>
            <ac:spMk id="18" creationId="{E35262F9-4B76-42E6-AFBF-85E913739C8F}"/>
          </ac:spMkLst>
        </pc:spChg>
        <pc:spChg chg="mod">
          <ac:chgData name="Shay Axelrod" userId="310b0d24785f8b3b" providerId="LiveId" clId="{7F4DFF95-729F-4F19-AF4E-8410B55E10BB}" dt="2020-06-24T13:30:18.442" v="13218"/>
          <ac:spMkLst>
            <pc:docMk/>
            <pc:sldMk cId="2131363103" sldId="331"/>
            <ac:spMk id="24" creationId="{BF6FF934-E93C-44F4-880F-185A4855981B}"/>
          </ac:spMkLst>
        </pc:spChg>
        <pc:spChg chg="mod">
          <ac:chgData name="Shay Axelrod" userId="310b0d24785f8b3b" providerId="LiveId" clId="{7F4DFF95-729F-4F19-AF4E-8410B55E10BB}" dt="2020-06-24T13:30:18.442" v="13218"/>
          <ac:spMkLst>
            <pc:docMk/>
            <pc:sldMk cId="2131363103" sldId="331"/>
            <ac:spMk id="25" creationId="{70959FD2-0F97-4D4A-A883-30D47B70CB52}"/>
          </ac:spMkLst>
        </pc:spChg>
        <pc:grpChg chg="add mod">
          <ac:chgData name="Shay Axelrod" userId="310b0d24785f8b3b" providerId="LiveId" clId="{7F4DFF95-729F-4F19-AF4E-8410B55E10BB}" dt="2020-06-24T13:30:18.442" v="13218"/>
          <ac:grpSpMkLst>
            <pc:docMk/>
            <pc:sldMk cId="2131363103" sldId="331"/>
            <ac:grpSpMk id="19" creationId="{37CCB666-9D07-41A7-BD95-AEAB4116F864}"/>
          </ac:grpSpMkLst>
        </pc:grpChg>
        <pc:grpChg chg="mod">
          <ac:chgData name="Shay Axelrod" userId="310b0d24785f8b3b" providerId="LiveId" clId="{7F4DFF95-729F-4F19-AF4E-8410B55E10BB}" dt="2020-06-24T13:30:18.442" v="13218"/>
          <ac:grpSpMkLst>
            <pc:docMk/>
            <pc:sldMk cId="2131363103" sldId="331"/>
            <ac:grpSpMk id="21" creationId="{DE792C86-DB17-41E3-AFCB-BCFC557C888E}"/>
          </ac:grpSpMkLst>
        </pc:grpChg>
        <pc:picChg chg="mod">
          <ac:chgData name="Shay Axelrod" userId="310b0d24785f8b3b" providerId="LiveId" clId="{7F4DFF95-729F-4F19-AF4E-8410B55E10BB}" dt="2020-06-24T13:30:18.442" v="13218"/>
          <ac:picMkLst>
            <pc:docMk/>
            <pc:sldMk cId="2131363103" sldId="331"/>
            <ac:picMk id="26" creationId="{6FC7BF4E-31C2-40A6-ACB7-E085AB924A19}"/>
          </ac:picMkLst>
        </pc:picChg>
        <pc:picChg chg="mod">
          <ac:chgData name="Shay Axelrod" userId="310b0d24785f8b3b" providerId="LiveId" clId="{7F4DFF95-729F-4F19-AF4E-8410B55E10BB}" dt="2020-06-24T13:30:18.442" v="13218"/>
          <ac:picMkLst>
            <pc:docMk/>
            <pc:sldMk cId="2131363103" sldId="331"/>
            <ac:picMk id="27" creationId="{77524ACA-E5E1-4E7A-B436-C2EA88208D75}"/>
          </ac:picMkLst>
        </pc:picChg>
      </pc:sldChg>
      <pc:sldChg chg="addSp add mod">
        <pc:chgData name="Shay Axelrod" userId="310b0d24785f8b3b" providerId="LiveId" clId="{7F4DFF95-729F-4F19-AF4E-8410B55E10BB}" dt="2020-06-24T13:30:26.719" v="13221" actId="22"/>
        <pc:sldMkLst>
          <pc:docMk/>
          <pc:sldMk cId="1093982573" sldId="332"/>
        </pc:sldMkLst>
        <pc:spChg chg="add">
          <ac:chgData name="Shay Axelrod" userId="310b0d24785f8b3b" providerId="LiveId" clId="{7F4DFF95-729F-4F19-AF4E-8410B55E10BB}" dt="2020-06-24T13:30:26.719" v="13221" actId="22"/>
          <ac:spMkLst>
            <pc:docMk/>
            <pc:sldMk cId="1093982573" sldId="332"/>
            <ac:spMk id="2" creationId="{09A06ADE-AAEB-49F7-80D7-F7B6B307F6A3}"/>
          </ac:spMkLst>
        </pc:spChg>
        <pc:graphicFrameChg chg="add">
          <ac:chgData name="Shay Axelrod" userId="310b0d24785f8b3b" providerId="LiveId" clId="{7F4DFF95-729F-4F19-AF4E-8410B55E10BB}" dt="2020-06-24T13:30:26.719" v="13221" actId="22"/>
          <ac:graphicFrameMkLst>
            <pc:docMk/>
            <pc:sldMk cId="1093982573" sldId="332"/>
            <ac:graphicFrameMk id="3" creationId="{14C3F8FA-9071-410D-B948-0C21B3842C45}"/>
          </ac:graphicFrameMkLst>
        </pc:graphicFrameChg>
      </pc:sldChg>
      <pc:sldChg chg="add del">
        <pc:chgData name="Shay Axelrod" userId="310b0d24785f8b3b" providerId="LiveId" clId="{7F4DFF95-729F-4F19-AF4E-8410B55E10BB}" dt="2020-06-24T13:31:20.218" v="13236" actId="47"/>
        <pc:sldMkLst>
          <pc:docMk/>
          <pc:sldMk cId="2377927958" sldId="333"/>
        </pc:sldMkLst>
      </pc:sldChg>
      <pc:sldChg chg="add del">
        <pc:chgData name="Shay Axelrod" userId="310b0d24785f8b3b" providerId="LiveId" clId="{7F4DFF95-729F-4F19-AF4E-8410B55E10BB}" dt="2020-06-24T13:30:58.619" v="13231" actId="22"/>
        <pc:sldMkLst>
          <pc:docMk/>
          <pc:sldMk cId="970415909" sldId="334"/>
        </pc:sldMkLst>
      </pc:sldChg>
      <pc:sldChg chg="addSp modSp add mod ord modShow">
        <pc:chgData name="Shay Axelrod" userId="310b0d24785f8b3b" providerId="LiveId" clId="{7F4DFF95-729F-4F19-AF4E-8410B55E10BB}" dt="2020-06-24T13:31:38.586" v="13244" actId="729"/>
        <pc:sldMkLst>
          <pc:docMk/>
          <pc:sldMk cId="1445458322" sldId="334"/>
        </pc:sldMkLst>
        <pc:spChg chg="mod">
          <ac:chgData name="Shay Axelrod" userId="310b0d24785f8b3b" providerId="LiveId" clId="{7F4DFF95-729F-4F19-AF4E-8410B55E10BB}" dt="2020-06-24T13:31:11.039" v="13235"/>
          <ac:spMkLst>
            <pc:docMk/>
            <pc:sldMk cId="1445458322" sldId="334"/>
            <ac:spMk id="26" creationId="{34DF16C0-64FC-4EB4-9B4D-C93CE7A799F6}"/>
          </ac:spMkLst>
        </pc:spChg>
        <pc:spChg chg="mod">
          <ac:chgData name="Shay Axelrod" userId="310b0d24785f8b3b" providerId="LiveId" clId="{7F4DFF95-729F-4F19-AF4E-8410B55E10BB}" dt="2020-06-24T13:31:11.039" v="13235"/>
          <ac:spMkLst>
            <pc:docMk/>
            <pc:sldMk cId="1445458322" sldId="334"/>
            <ac:spMk id="28" creationId="{60476E99-C3AC-41FB-8C1E-4AEEBD456D85}"/>
          </ac:spMkLst>
        </pc:spChg>
        <pc:spChg chg="mod">
          <ac:chgData name="Shay Axelrod" userId="310b0d24785f8b3b" providerId="LiveId" clId="{7F4DFF95-729F-4F19-AF4E-8410B55E10BB}" dt="2020-06-24T13:31:11.039" v="13235"/>
          <ac:spMkLst>
            <pc:docMk/>
            <pc:sldMk cId="1445458322" sldId="334"/>
            <ac:spMk id="29" creationId="{84EC7289-B531-40A0-BDE2-1EA6115BCABA}"/>
          </ac:spMkLst>
        </pc:spChg>
        <pc:spChg chg="mod">
          <ac:chgData name="Shay Axelrod" userId="310b0d24785f8b3b" providerId="LiveId" clId="{7F4DFF95-729F-4F19-AF4E-8410B55E10BB}" dt="2020-06-24T13:31:11.039" v="13235"/>
          <ac:spMkLst>
            <pc:docMk/>
            <pc:sldMk cId="1445458322" sldId="334"/>
            <ac:spMk id="30" creationId="{E9F51DF5-82B6-4CC8-A632-37D7CF06B498}"/>
          </ac:spMkLst>
        </pc:spChg>
        <pc:spChg chg="mod">
          <ac:chgData name="Shay Axelrod" userId="310b0d24785f8b3b" providerId="LiveId" clId="{7F4DFF95-729F-4F19-AF4E-8410B55E10BB}" dt="2020-06-24T13:31:11.039" v="13235"/>
          <ac:spMkLst>
            <pc:docMk/>
            <pc:sldMk cId="1445458322" sldId="334"/>
            <ac:spMk id="31" creationId="{57343AC2-09F7-4DB4-8F58-D098C1D0D8C8}"/>
          </ac:spMkLst>
        </pc:spChg>
        <pc:spChg chg="mod">
          <ac:chgData name="Shay Axelrod" userId="310b0d24785f8b3b" providerId="LiveId" clId="{7F4DFF95-729F-4F19-AF4E-8410B55E10BB}" dt="2020-06-24T13:31:11.039" v="13235"/>
          <ac:spMkLst>
            <pc:docMk/>
            <pc:sldMk cId="1445458322" sldId="334"/>
            <ac:spMk id="32" creationId="{BC39AC28-FE7A-486D-8D70-09E003ECC178}"/>
          </ac:spMkLst>
        </pc:spChg>
        <pc:spChg chg="mod">
          <ac:chgData name="Shay Axelrod" userId="310b0d24785f8b3b" providerId="LiveId" clId="{7F4DFF95-729F-4F19-AF4E-8410B55E10BB}" dt="2020-06-24T13:31:11.039" v="13235"/>
          <ac:spMkLst>
            <pc:docMk/>
            <pc:sldMk cId="1445458322" sldId="334"/>
            <ac:spMk id="33" creationId="{12D1C7A0-6D15-479F-B085-B560F96711B1}"/>
          </ac:spMkLst>
        </pc:spChg>
        <pc:spChg chg="mod">
          <ac:chgData name="Shay Axelrod" userId="310b0d24785f8b3b" providerId="LiveId" clId="{7F4DFF95-729F-4F19-AF4E-8410B55E10BB}" dt="2020-06-24T13:31:11.039" v="13235"/>
          <ac:spMkLst>
            <pc:docMk/>
            <pc:sldMk cId="1445458322" sldId="334"/>
            <ac:spMk id="34" creationId="{8538905D-48E1-4991-AD93-48DF43F2CAC6}"/>
          </ac:spMkLst>
        </pc:spChg>
        <pc:grpChg chg="add mod">
          <ac:chgData name="Shay Axelrod" userId="310b0d24785f8b3b" providerId="LiveId" clId="{7F4DFF95-729F-4F19-AF4E-8410B55E10BB}" dt="2020-06-24T13:31:11.039" v="13235"/>
          <ac:grpSpMkLst>
            <pc:docMk/>
            <pc:sldMk cId="1445458322" sldId="334"/>
            <ac:grpSpMk id="20" creationId="{765BB711-078C-4B24-A94F-8B3B2EF808C7}"/>
          </ac:grpSpMkLst>
        </pc:grpChg>
        <pc:grpChg chg="mod">
          <ac:chgData name="Shay Axelrod" userId="310b0d24785f8b3b" providerId="LiveId" clId="{7F4DFF95-729F-4F19-AF4E-8410B55E10BB}" dt="2020-06-24T13:31:11.039" v="13235"/>
          <ac:grpSpMkLst>
            <pc:docMk/>
            <pc:sldMk cId="1445458322" sldId="334"/>
            <ac:grpSpMk id="27" creationId="{CD64283A-C381-4A69-8C9F-FEC324A04B17}"/>
          </ac:grpSpMkLst>
        </pc:grpChg>
      </pc:sldChg>
      <pc:sldChg chg="add del mod modShow">
        <pc:chgData name="Shay Axelrod" userId="310b0d24785f8b3b" providerId="LiveId" clId="{7F4DFF95-729F-4F19-AF4E-8410B55E10BB}" dt="2020-06-24T13:30:52.499" v="13229" actId="22"/>
        <pc:sldMkLst>
          <pc:docMk/>
          <pc:sldMk cId="4071504232" sldId="334"/>
        </pc:sldMkLst>
      </pc:sldChg>
      <pc:sldChg chg="delSp add mod ord modShow">
        <pc:chgData name="Shay Axelrod" userId="310b0d24785f8b3b" providerId="LiveId" clId="{7F4DFF95-729F-4F19-AF4E-8410B55E10BB}" dt="2020-06-24T13:32:03.358" v="13249" actId="729"/>
        <pc:sldMkLst>
          <pc:docMk/>
          <pc:sldMk cId="1362084599" sldId="335"/>
        </pc:sldMkLst>
        <pc:spChg chg="del">
          <ac:chgData name="Shay Axelrod" userId="310b0d24785f8b3b" providerId="LiveId" clId="{7F4DFF95-729F-4F19-AF4E-8410B55E10BB}" dt="2020-06-24T13:32:00.157" v="13248" actId="478"/>
          <ac:spMkLst>
            <pc:docMk/>
            <pc:sldMk cId="1362084599" sldId="335"/>
            <ac:spMk id="18" creationId="{E35262F9-4B76-42E6-AFBF-85E913739C8F}"/>
          </ac:spMkLst>
        </pc:spChg>
        <pc:spChg chg="del">
          <ac:chgData name="Shay Axelrod" userId="310b0d24785f8b3b" providerId="LiveId" clId="{7F4DFF95-729F-4F19-AF4E-8410B55E10BB}" dt="2020-06-24T13:32:00.157" v="13248" actId="478"/>
          <ac:spMkLst>
            <pc:docMk/>
            <pc:sldMk cId="1362084599" sldId="335"/>
            <ac:spMk id="90" creationId="{686EAD33-C5DD-4FAE-B20B-2707A6A92C99}"/>
          </ac:spMkLst>
        </pc:spChg>
        <pc:spChg chg="del">
          <ac:chgData name="Shay Axelrod" userId="310b0d24785f8b3b" providerId="LiveId" clId="{7F4DFF95-729F-4F19-AF4E-8410B55E10BB}" dt="2020-06-24T13:32:00.157" v="13248" actId="478"/>
          <ac:spMkLst>
            <pc:docMk/>
            <pc:sldMk cId="1362084599" sldId="335"/>
            <ac:spMk id="91" creationId="{C2F7C8AC-27FC-4265-A113-E7CDA1AAD7D6}"/>
          </ac:spMkLst>
        </pc:spChg>
        <pc:grpChg chg="del">
          <ac:chgData name="Shay Axelrod" userId="310b0d24785f8b3b" providerId="LiveId" clId="{7F4DFF95-729F-4F19-AF4E-8410B55E10BB}" dt="2020-06-24T13:32:00.157" v="13248" actId="478"/>
          <ac:grpSpMkLst>
            <pc:docMk/>
            <pc:sldMk cId="1362084599" sldId="335"/>
            <ac:grpSpMk id="19" creationId="{37CCB666-9D07-41A7-BD95-AEAB4116F864}"/>
          </ac:grpSpMkLst>
        </pc:grpChg>
      </pc:sldChg>
    </pc:docChg>
  </pc:docChgLst>
  <pc:docChgLst>
    <pc:chgData name="Shay Axelrod" userId="310b0d24785f8b3b" providerId="LiveId" clId="{33B0354D-145E-41D5-8870-929BBA114872}"/>
    <pc:docChg chg="undo custSel modSld">
      <pc:chgData name="Shay Axelrod" userId="310b0d24785f8b3b" providerId="LiveId" clId="{33B0354D-145E-41D5-8870-929BBA114872}" dt="2020-06-26T18:31:26.357" v="2189" actId="1038"/>
      <pc:docMkLst>
        <pc:docMk/>
      </pc:docMkLst>
      <pc:sldChg chg="addSp delSp modSp mod">
        <pc:chgData name="Shay Axelrod" userId="310b0d24785f8b3b" providerId="LiveId" clId="{33B0354D-145E-41D5-8870-929BBA114872}" dt="2020-06-26T18:31:26.357" v="2189" actId="1038"/>
        <pc:sldMkLst>
          <pc:docMk/>
          <pc:sldMk cId="1680100899" sldId="310"/>
        </pc:sldMkLst>
        <pc:spChg chg="topLvl">
          <ac:chgData name="Shay Axelrod" userId="310b0d24785f8b3b" providerId="LiveId" clId="{33B0354D-145E-41D5-8870-929BBA114872}" dt="2020-06-26T18:24:33.190" v="2129" actId="478"/>
          <ac:spMkLst>
            <pc:docMk/>
            <pc:sldMk cId="1680100899" sldId="310"/>
            <ac:spMk id="21" creationId="{29A8135E-19AF-4A08-AB20-AEEEDA5FCB78}"/>
          </ac:spMkLst>
        </pc:spChg>
        <pc:spChg chg="add mod">
          <ac:chgData name="Shay Axelrod" userId="310b0d24785f8b3b" providerId="LiveId" clId="{33B0354D-145E-41D5-8870-929BBA114872}" dt="2020-06-26T18:31:26.357" v="2189" actId="1038"/>
          <ac:spMkLst>
            <pc:docMk/>
            <pc:sldMk cId="1680100899" sldId="310"/>
            <ac:spMk id="36" creationId="{B17AC858-B136-415D-87B7-31173E07CD96}"/>
          </ac:spMkLst>
        </pc:spChg>
        <pc:grpChg chg="del">
          <ac:chgData name="Shay Axelrod" userId="310b0d24785f8b3b" providerId="LiveId" clId="{33B0354D-145E-41D5-8870-929BBA114872}" dt="2020-06-26T18:24:33.190" v="2129" actId="478"/>
          <ac:grpSpMkLst>
            <pc:docMk/>
            <pc:sldMk cId="1680100899" sldId="310"/>
            <ac:grpSpMk id="2" creationId="{01F4270C-3562-4FFD-95D9-999DBFBECE8C}"/>
          </ac:grpSpMkLst>
        </pc:grpChg>
        <pc:picChg chg="del topLvl">
          <ac:chgData name="Shay Axelrod" userId="310b0d24785f8b3b" providerId="LiveId" clId="{33B0354D-145E-41D5-8870-929BBA114872}" dt="2020-06-26T18:24:33.190" v="2129" actId="478"/>
          <ac:picMkLst>
            <pc:docMk/>
            <pc:sldMk cId="1680100899" sldId="310"/>
            <ac:picMk id="19" creationId="{607AA871-20BB-40B9-BEF9-5AF64271FF10}"/>
          </ac:picMkLst>
        </pc:picChg>
      </pc:sldChg>
      <pc:sldChg chg="modSp mod modNotesTx">
        <pc:chgData name="Shay Axelrod" userId="310b0d24785f8b3b" providerId="LiveId" clId="{33B0354D-145E-41D5-8870-929BBA114872}" dt="2020-06-26T17:32:51.524" v="743" actId="20577"/>
        <pc:sldMkLst>
          <pc:docMk/>
          <pc:sldMk cId="4041660968" sldId="312"/>
        </pc:sldMkLst>
        <pc:spChg chg="mod">
          <ac:chgData name="Shay Axelrod" userId="310b0d24785f8b3b" providerId="LiveId" clId="{33B0354D-145E-41D5-8870-929BBA114872}" dt="2020-06-26T17:26:39.022" v="308" actId="20577"/>
          <ac:spMkLst>
            <pc:docMk/>
            <pc:sldMk cId="4041660968" sldId="312"/>
            <ac:spMk id="28" creationId="{25F90432-ACE2-4AA8-86E5-053322FE6ABF}"/>
          </ac:spMkLst>
        </pc:spChg>
      </pc:sldChg>
      <pc:sldChg chg="modSp mod modNotesTx">
        <pc:chgData name="Shay Axelrod" userId="310b0d24785f8b3b" providerId="LiveId" clId="{33B0354D-145E-41D5-8870-929BBA114872}" dt="2020-06-26T17:35:42.941" v="792" actId="20577"/>
        <pc:sldMkLst>
          <pc:docMk/>
          <pc:sldMk cId="134287183" sldId="313"/>
        </pc:sldMkLst>
        <pc:spChg chg="mod">
          <ac:chgData name="Shay Axelrod" userId="310b0d24785f8b3b" providerId="LiveId" clId="{33B0354D-145E-41D5-8870-929BBA114872}" dt="2020-06-26T17:34:40.358" v="784" actId="20577"/>
          <ac:spMkLst>
            <pc:docMk/>
            <pc:sldMk cId="134287183" sldId="313"/>
            <ac:spMk id="19" creationId="{4EB38BBA-99DF-4807-B2B6-16B2A9F7A4B7}"/>
          </ac:spMkLst>
        </pc:spChg>
      </pc:sldChg>
      <pc:sldChg chg="modNotesTx">
        <pc:chgData name="Shay Axelrod" userId="310b0d24785f8b3b" providerId="LiveId" clId="{33B0354D-145E-41D5-8870-929BBA114872}" dt="2020-06-26T17:35:48.781" v="796" actId="20577"/>
        <pc:sldMkLst>
          <pc:docMk/>
          <pc:sldMk cId="783061929" sldId="314"/>
        </pc:sldMkLst>
      </pc:sldChg>
      <pc:sldChg chg="modSp mod">
        <pc:chgData name="Shay Axelrod" userId="310b0d24785f8b3b" providerId="LiveId" clId="{33B0354D-145E-41D5-8870-929BBA114872}" dt="2020-06-26T17:40:08.614" v="799" actId="1036"/>
        <pc:sldMkLst>
          <pc:docMk/>
          <pc:sldMk cId="264191957" sldId="320"/>
        </pc:sldMkLst>
        <pc:grpChg chg="mod">
          <ac:chgData name="Shay Axelrod" userId="310b0d24785f8b3b" providerId="LiveId" clId="{33B0354D-145E-41D5-8870-929BBA114872}" dt="2020-06-26T17:40:08.614" v="799" actId="1036"/>
          <ac:grpSpMkLst>
            <pc:docMk/>
            <pc:sldMk cId="264191957" sldId="320"/>
            <ac:grpSpMk id="19" creationId="{0948F9D1-62D7-4EB3-BC18-7A028402DA83}"/>
          </ac:grpSpMkLst>
        </pc:grpChg>
      </pc:sldChg>
      <pc:sldChg chg="modNotesTx">
        <pc:chgData name="Shay Axelrod" userId="310b0d24785f8b3b" providerId="LiveId" clId="{33B0354D-145E-41D5-8870-929BBA114872}" dt="2020-06-26T17:41:34.257" v="904" actId="20577"/>
        <pc:sldMkLst>
          <pc:docMk/>
          <pc:sldMk cId="3411535834" sldId="323"/>
        </pc:sldMkLst>
      </pc:sldChg>
      <pc:sldChg chg="modNotesTx">
        <pc:chgData name="Shay Axelrod" userId="310b0d24785f8b3b" providerId="LiveId" clId="{33B0354D-145E-41D5-8870-929BBA114872}" dt="2020-06-26T17:45:27.450" v="939" actId="33524"/>
        <pc:sldMkLst>
          <pc:docMk/>
          <pc:sldMk cId="305021147" sldId="326"/>
        </pc:sldMkLst>
      </pc:sldChg>
      <pc:sldChg chg="modNotesTx">
        <pc:chgData name="Shay Axelrod" userId="310b0d24785f8b3b" providerId="LiveId" clId="{33B0354D-145E-41D5-8870-929BBA114872}" dt="2020-06-26T17:52:49.485" v="1733" actId="115"/>
        <pc:sldMkLst>
          <pc:docMk/>
          <pc:sldMk cId="61906927" sldId="329"/>
        </pc:sldMkLst>
      </pc:sldChg>
      <pc:sldChg chg="modNotesTx">
        <pc:chgData name="Shay Axelrod" userId="310b0d24785f8b3b" providerId="LiveId" clId="{33B0354D-145E-41D5-8870-929BBA114872}" dt="2020-06-26T17:56:10.603" v="2128" actId="20577"/>
        <pc:sldMkLst>
          <pc:docMk/>
          <pc:sldMk cId="3459356981" sldId="330"/>
        </pc:sldMkLst>
      </pc:sldChg>
    </pc:docChg>
  </pc:docChgLst>
  <pc:docChgLst>
    <pc:chgData name="Shay Axelrod" userId="310b0d24785f8b3b" providerId="LiveId" clId="{147EDEFA-A6F1-43D7-ACDF-44EC6803B67C}"/>
    <pc:docChg chg="modSld">
      <pc:chgData name="Shay Axelrod" userId="310b0d24785f8b3b" providerId="LiveId" clId="{147EDEFA-A6F1-43D7-ACDF-44EC6803B67C}" dt="2020-06-27T20:44:07.778" v="28" actId="20577"/>
      <pc:docMkLst>
        <pc:docMk/>
      </pc:docMkLst>
      <pc:sldChg chg="modNotesTx">
        <pc:chgData name="Shay Axelrod" userId="310b0d24785f8b3b" providerId="LiveId" clId="{147EDEFA-A6F1-43D7-ACDF-44EC6803B67C}" dt="2020-06-27T20:44:07.778" v="28" actId="20577"/>
        <pc:sldMkLst>
          <pc:docMk/>
          <pc:sldMk cId="1863080713" sldId="321"/>
        </pc:sldMkLst>
      </pc:sldChg>
    </pc:docChg>
  </pc:docChgLst>
  <pc:docChgLst>
    <pc:chgData name="Shay Axelrod" userId="310b0d24785f8b3b" providerId="LiveId" clId="{D1181A05-0083-45D4-95AC-FFC974DFB63D}"/>
    <pc:docChg chg="modSld sldOrd">
      <pc:chgData name="Shay Axelrod" userId="310b0d24785f8b3b" providerId="LiveId" clId="{D1181A05-0083-45D4-95AC-FFC974DFB63D}" dt="2020-06-27T18:26:43.872" v="6"/>
      <pc:docMkLst>
        <pc:docMk/>
      </pc:docMkLst>
      <pc:sldChg chg="mod ord modShow">
        <pc:chgData name="Shay Axelrod" userId="310b0d24785f8b3b" providerId="LiveId" clId="{D1181A05-0083-45D4-95AC-FFC974DFB63D}" dt="2020-06-27T18:26:43.872" v="6"/>
        <pc:sldMkLst>
          <pc:docMk/>
          <pc:sldMk cId="2066719611" sldId="307"/>
        </pc:sldMkLst>
      </pc:sldChg>
      <pc:sldChg chg="modSp">
        <pc:chgData name="Shay Axelrod" userId="310b0d24785f8b3b" providerId="LiveId" clId="{D1181A05-0083-45D4-95AC-FFC974DFB63D}" dt="2020-06-27T17:55:16.667" v="3" actId="20577"/>
        <pc:sldMkLst>
          <pc:docMk/>
          <pc:sldMk cId="1680100899" sldId="310"/>
        </pc:sldMkLst>
        <pc:spChg chg="mod">
          <ac:chgData name="Shay Axelrod" userId="310b0d24785f8b3b" providerId="LiveId" clId="{D1181A05-0083-45D4-95AC-FFC974DFB63D}" dt="2020-06-27T17:55:16.667" v="3" actId="20577"/>
          <ac:spMkLst>
            <pc:docMk/>
            <pc:sldMk cId="1680100899" sldId="310"/>
            <ac:spMk id="36" creationId="{B17AC858-B136-415D-87B7-31173E07CD96}"/>
          </ac:spMkLst>
        </pc:spChg>
      </pc:sldChg>
    </pc:docChg>
  </pc:docChgLst>
  <pc:docChgLst>
    <pc:chgData name="Shay Axelrod" userId="310b0d24785f8b3b" providerId="LiveId" clId="{5A8BED82-B887-4928-837C-FFADA9701A7B}"/>
    <pc:docChg chg="undo custSel modSld modNotesMaster modHandout">
      <pc:chgData name="Shay Axelrod" userId="310b0d24785f8b3b" providerId="LiveId" clId="{5A8BED82-B887-4928-837C-FFADA9701A7B}" dt="2020-06-27T15:06:08.090" v="1068" actId="20577"/>
      <pc:docMkLst>
        <pc:docMk/>
      </pc:docMkLst>
      <pc:sldChg chg="modSp mod">
        <pc:chgData name="Shay Axelrod" userId="310b0d24785f8b3b" providerId="LiveId" clId="{5A8BED82-B887-4928-837C-FFADA9701A7B}" dt="2020-06-27T12:50:52.174" v="10" actId="1037"/>
        <pc:sldMkLst>
          <pc:docMk/>
          <pc:sldMk cId="1680100899" sldId="310"/>
        </pc:sldMkLst>
        <pc:spChg chg="mod">
          <ac:chgData name="Shay Axelrod" userId="310b0d24785f8b3b" providerId="LiveId" clId="{5A8BED82-B887-4928-837C-FFADA9701A7B}" dt="2020-06-27T12:50:52.174" v="10" actId="1037"/>
          <ac:spMkLst>
            <pc:docMk/>
            <pc:sldMk cId="1680100899" sldId="310"/>
            <ac:spMk id="36" creationId="{B17AC858-B136-415D-87B7-31173E07CD96}"/>
          </ac:spMkLst>
        </pc:spChg>
      </pc:sldChg>
      <pc:sldChg chg="modNotesTx">
        <pc:chgData name="Shay Axelrod" userId="310b0d24785f8b3b" providerId="LiveId" clId="{5A8BED82-B887-4928-837C-FFADA9701A7B}" dt="2020-06-27T13:09:21.774" v="65" actId="33524"/>
        <pc:sldMkLst>
          <pc:docMk/>
          <pc:sldMk cId="783061929" sldId="314"/>
        </pc:sldMkLst>
      </pc:sldChg>
      <pc:sldChg chg="modSp modNotesTx">
        <pc:chgData name="Shay Axelrod" userId="310b0d24785f8b3b" providerId="LiveId" clId="{5A8BED82-B887-4928-837C-FFADA9701A7B}" dt="2020-06-27T14:34:39.006" v="270" actId="20577"/>
        <pc:sldMkLst>
          <pc:docMk/>
          <pc:sldMk cId="904583040" sldId="319"/>
        </pc:sldMkLst>
        <pc:spChg chg="mod">
          <ac:chgData name="Shay Axelrod" userId="310b0d24785f8b3b" providerId="LiveId" clId="{5A8BED82-B887-4928-837C-FFADA9701A7B}" dt="2020-06-27T12:53:51.627" v="22" actId="20577"/>
          <ac:spMkLst>
            <pc:docMk/>
            <pc:sldMk cId="904583040" sldId="319"/>
            <ac:spMk id="29" creationId="{F3049110-6E72-494E-BD8B-DAED973CFF65}"/>
          </ac:spMkLst>
        </pc:spChg>
        <pc:spChg chg="mod">
          <ac:chgData name="Shay Axelrod" userId="310b0d24785f8b3b" providerId="LiveId" clId="{5A8BED82-B887-4928-837C-FFADA9701A7B}" dt="2020-06-27T12:53:49.409" v="21" actId="20577"/>
          <ac:spMkLst>
            <pc:docMk/>
            <pc:sldMk cId="904583040" sldId="319"/>
            <ac:spMk id="30" creationId="{25F4F72C-C551-4074-B666-E1924136E435}"/>
          </ac:spMkLst>
        </pc:spChg>
        <pc:spChg chg="mod">
          <ac:chgData name="Shay Axelrod" userId="310b0d24785f8b3b" providerId="LiveId" clId="{5A8BED82-B887-4928-837C-FFADA9701A7B}" dt="2020-06-27T12:53:54.476" v="23" actId="20577"/>
          <ac:spMkLst>
            <pc:docMk/>
            <pc:sldMk cId="904583040" sldId="319"/>
            <ac:spMk id="32" creationId="{F362FBBE-4DFF-4ADC-8AF0-BFC281487D61}"/>
          </ac:spMkLst>
        </pc:spChg>
      </pc:sldChg>
      <pc:sldChg chg="modNotesTx">
        <pc:chgData name="Shay Axelrod" userId="310b0d24785f8b3b" providerId="LiveId" clId="{5A8BED82-B887-4928-837C-FFADA9701A7B}" dt="2020-06-27T13:12:12.619" v="129" actId="20577"/>
        <pc:sldMkLst>
          <pc:docMk/>
          <pc:sldMk cId="264191957" sldId="320"/>
        </pc:sldMkLst>
      </pc:sldChg>
      <pc:sldChg chg="modNotesTx">
        <pc:chgData name="Shay Axelrod" userId="310b0d24785f8b3b" providerId="LiveId" clId="{5A8BED82-B887-4928-837C-FFADA9701A7B}" dt="2020-06-27T14:37:24.057" v="274" actId="20577"/>
        <pc:sldMkLst>
          <pc:docMk/>
          <pc:sldMk cId="1863080713" sldId="321"/>
        </pc:sldMkLst>
      </pc:sldChg>
      <pc:sldChg chg="modNotesTx">
        <pc:chgData name="Shay Axelrod" userId="310b0d24785f8b3b" providerId="LiveId" clId="{5A8BED82-B887-4928-837C-FFADA9701A7B}" dt="2020-06-27T14:29:54.061" v="263" actId="20577"/>
        <pc:sldMkLst>
          <pc:docMk/>
          <pc:sldMk cId="1253993571" sldId="322"/>
        </pc:sldMkLst>
      </pc:sldChg>
      <pc:sldChg chg="modNotesTx">
        <pc:chgData name="Shay Axelrod" userId="310b0d24785f8b3b" providerId="LiveId" clId="{5A8BED82-B887-4928-837C-FFADA9701A7B}" dt="2020-06-27T14:30:57.331" v="265" actId="20577"/>
        <pc:sldMkLst>
          <pc:docMk/>
          <pc:sldMk cId="3411535834" sldId="323"/>
        </pc:sldMkLst>
      </pc:sldChg>
      <pc:sldChg chg="modNotesTx">
        <pc:chgData name="Shay Axelrod" userId="310b0d24785f8b3b" providerId="LiveId" clId="{5A8BED82-B887-4928-837C-FFADA9701A7B}" dt="2020-06-27T15:06:08.090" v="1068" actId="20577"/>
        <pc:sldMkLst>
          <pc:docMk/>
          <pc:sldMk cId="155519635" sldId="324"/>
        </pc:sldMkLst>
      </pc:sldChg>
      <pc:sldChg chg="modNotesTx">
        <pc:chgData name="Shay Axelrod" userId="310b0d24785f8b3b" providerId="LiveId" clId="{5A8BED82-B887-4928-837C-FFADA9701A7B}" dt="2020-06-27T14:56:07.284" v="978" actId="20577"/>
        <pc:sldMkLst>
          <pc:docMk/>
          <pc:sldMk cId="3389710913" sldId="325"/>
        </pc:sldMkLst>
      </pc:sldChg>
      <pc:sldChg chg="modNotesTx">
        <pc:chgData name="Shay Axelrod" userId="310b0d24785f8b3b" providerId="LiveId" clId="{5A8BED82-B887-4928-837C-FFADA9701A7B}" dt="2020-06-27T14:51:11.260" v="780" actId="20577"/>
        <pc:sldMkLst>
          <pc:docMk/>
          <pc:sldMk cId="305021147" sldId="326"/>
        </pc:sldMkLst>
      </pc:sldChg>
      <pc:sldChg chg="modNotesTx">
        <pc:chgData name="Shay Axelrod" userId="310b0d24785f8b3b" providerId="LiveId" clId="{5A8BED82-B887-4928-837C-FFADA9701A7B}" dt="2020-06-27T14:56:44.916" v="1040" actId="20577"/>
        <pc:sldMkLst>
          <pc:docMk/>
          <pc:sldMk cId="3882614798" sldId="327"/>
        </pc:sldMkLst>
      </pc:sldChg>
      <pc:sldChg chg="modNotesTx">
        <pc:chgData name="Shay Axelrod" userId="310b0d24785f8b3b" providerId="LiveId" clId="{5A8BED82-B887-4928-837C-FFADA9701A7B}" dt="2020-06-27T14:57:12.623" v="1041" actId="33524"/>
        <pc:sldMkLst>
          <pc:docMk/>
          <pc:sldMk cId="407137267" sldId="328"/>
        </pc:sldMkLst>
      </pc:sldChg>
      <pc:sldChg chg="modNotesTx">
        <pc:chgData name="Shay Axelrod" userId="310b0d24785f8b3b" providerId="LiveId" clId="{5A8BED82-B887-4928-837C-FFADA9701A7B}" dt="2020-06-27T14:57:46.793" v="1048" actId="20577"/>
        <pc:sldMkLst>
          <pc:docMk/>
          <pc:sldMk cId="61906927" sldId="329"/>
        </pc:sldMkLst>
      </pc:sldChg>
      <pc:sldChg chg="modNotesTx">
        <pc:chgData name="Shay Axelrod" userId="310b0d24785f8b3b" providerId="LiveId" clId="{5A8BED82-B887-4928-837C-FFADA9701A7B}" dt="2020-06-27T14:58:56.669" v="1064" actId="20577"/>
        <pc:sldMkLst>
          <pc:docMk/>
          <pc:sldMk cId="3459356981" sldId="330"/>
        </pc:sldMkLst>
      </pc:sldChg>
    </pc:docChg>
  </pc:docChgLst>
  <pc:docChgLst>
    <pc:chgData name="Shay Axelrod" userId="310b0d24785f8b3b" providerId="LiveId" clId="{409935D4-86F0-4E18-A3EB-1A586172E788}"/>
    <pc:docChg chg="undo redo custSel addSld delSld modSld sldOrd">
      <pc:chgData name="Shay Axelrod" userId="310b0d24785f8b3b" providerId="LiveId" clId="{409935D4-86F0-4E18-A3EB-1A586172E788}" dt="2020-06-25T12:51:48.130" v="832" actId="20577"/>
      <pc:docMkLst>
        <pc:docMk/>
      </pc:docMkLst>
      <pc:sldChg chg="modSp mod">
        <pc:chgData name="Shay Axelrod" userId="310b0d24785f8b3b" providerId="LiveId" clId="{409935D4-86F0-4E18-A3EB-1A586172E788}" dt="2020-06-25T11:56:12.062" v="15" actId="12788"/>
        <pc:sldMkLst>
          <pc:docMk/>
          <pc:sldMk cId="685124816" sldId="293"/>
        </pc:sldMkLst>
        <pc:spChg chg="mod">
          <ac:chgData name="Shay Axelrod" userId="310b0d24785f8b3b" providerId="LiveId" clId="{409935D4-86F0-4E18-A3EB-1A586172E788}" dt="2020-06-25T11:56:05.006" v="14" actId="1038"/>
          <ac:spMkLst>
            <pc:docMk/>
            <pc:sldMk cId="685124816" sldId="293"/>
            <ac:spMk id="42" creationId="{83B29B02-9386-4F0D-A718-A6F0B4EDDA57}"/>
          </ac:spMkLst>
        </pc:spChg>
        <pc:spChg chg="mod">
          <ac:chgData name="Shay Axelrod" userId="310b0d24785f8b3b" providerId="LiveId" clId="{409935D4-86F0-4E18-A3EB-1A586172E788}" dt="2020-06-25T11:56:05.006" v="14" actId="1038"/>
          <ac:spMkLst>
            <pc:docMk/>
            <pc:sldMk cId="685124816" sldId="293"/>
            <ac:spMk id="44" creationId="{75C1D40F-DE72-43B5-B6C7-C88E18ADBA7A}"/>
          </ac:spMkLst>
        </pc:spChg>
        <pc:spChg chg="mod">
          <ac:chgData name="Shay Axelrod" userId="310b0d24785f8b3b" providerId="LiveId" clId="{409935D4-86F0-4E18-A3EB-1A586172E788}" dt="2020-06-25T11:56:05.006" v="14" actId="1038"/>
          <ac:spMkLst>
            <pc:docMk/>
            <pc:sldMk cId="685124816" sldId="293"/>
            <ac:spMk id="46" creationId="{46F8A1DB-7E22-442A-8FA6-7952E6C75FD4}"/>
          </ac:spMkLst>
        </pc:spChg>
        <pc:grpChg chg="mod">
          <ac:chgData name="Shay Axelrod" userId="310b0d24785f8b3b" providerId="LiveId" clId="{409935D4-86F0-4E18-A3EB-1A586172E788}" dt="2020-06-25T11:56:12.062" v="15" actId="12788"/>
          <ac:grpSpMkLst>
            <pc:docMk/>
            <pc:sldMk cId="685124816" sldId="293"/>
            <ac:grpSpMk id="30" creationId="{6A75EC2B-4091-4909-B043-61186762FB9F}"/>
          </ac:grpSpMkLst>
        </pc:grpChg>
      </pc:sldChg>
      <pc:sldChg chg="modSp mod">
        <pc:chgData name="Shay Axelrod" userId="310b0d24785f8b3b" providerId="LiveId" clId="{409935D4-86F0-4E18-A3EB-1A586172E788}" dt="2020-06-25T12:02:52.497" v="90" actId="6549"/>
        <pc:sldMkLst>
          <pc:docMk/>
          <pc:sldMk cId="355393487" sldId="303"/>
        </pc:sldMkLst>
        <pc:spChg chg="mod">
          <ac:chgData name="Shay Axelrod" userId="310b0d24785f8b3b" providerId="LiveId" clId="{409935D4-86F0-4E18-A3EB-1A586172E788}" dt="2020-06-25T12:02:52.497" v="90" actId="6549"/>
          <ac:spMkLst>
            <pc:docMk/>
            <pc:sldMk cId="355393487" sldId="303"/>
            <ac:spMk id="3" creationId="{23248AC5-88A7-44B1-9A73-0A07BBD3ECC2}"/>
          </ac:spMkLst>
        </pc:spChg>
      </pc:sldChg>
      <pc:sldChg chg="addSp delSp modSp mod">
        <pc:chgData name="Shay Axelrod" userId="310b0d24785f8b3b" providerId="LiveId" clId="{409935D4-86F0-4E18-A3EB-1A586172E788}" dt="2020-06-25T12:02:42.102" v="88" actId="33524"/>
        <pc:sldMkLst>
          <pc:docMk/>
          <pc:sldMk cId="1249777775" sldId="304"/>
        </pc:sldMkLst>
        <pc:spChg chg="add del">
          <ac:chgData name="Shay Axelrod" userId="310b0d24785f8b3b" providerId="LiveId" clId="{409935D4-86F0-4E18-A3EB-1A586172E788}" dt="2020-06-25T12:02:05.730" v="84" actId="21"/>
          <ac:spMkLst>
            <pc:docMk/>
            <pc:sldMk cId="1249777775" sldId="304"/>
            <ac:spMk id="6" creationId="{B6F67BA6-31EB-476E-AD0C-AF991C0ABF15}"/>
          </ac:spMkLst>
        </pc:spChg>
        <pc:spChg chg="mod">
          <ac:chgData name="Shay Axelrod" userId="310b0d24785f8b3b" providerId="LiveId" clId="{409935D4-86F0-4E18-A3EB-1A586172E788}" dt="2020-06-25T12:02:42.102" v="88" actId="33524"/>
          <ac:spMkLst>
            <pc:docMk/>
            <pc:sldMk cId="1249777775" sldId="304"/>
            <ac:spMk id="7" creationId="{BD8BA6C8-CFBB-49D0-B48C-47A3FD6A8AE4}"/>
          </ac:spMkLst>
        </pc:spChg>
      </pc:sldChg>
      <pc:sldChg chg="modSp mod">
        <pc:chgData name="Shay Axelrod" userId="310b0d24785f8b3b" providerId="LiveId" clId="{409935D4-86F0-4E18-A3EB-1A586172E788}" dt="2020-06-25T12:09:31.738" v="162" actId="20577"/>
        <pc:sldMkLst>
          <pc:docMk/>
          <pc:sldMk cId="1854541232" sldId="305"/>
        </pc:sldMkLst>
        <pc:spChg chg="mod">
          <ac:chgData name="Shay Axelrod" userId="310b0d24785f8b3b" providerId="LiveId" clId="{409935D4-86F0-4E18-A3EB-1A586172E788}" dt="2020-06-25T12:09:31.738" v="162" actId="20577"/>
          <ac:spMkLst>
            <pc:docMk/>
            <pc:sldMk cId="1854541232" sldId="305"/>
            <ac:spMk id="3" creationId="{ABC9BBFE-B938-4A0E-99E2-EC0E452F79EF}"/>
          </ac:spMkLst>
        </pc:spChg>
      </pc:sldChg>
      <pc:sldChg chg="modSp mod">
        <pc:chgData name="Shay Axelrod" userId="310b0d24785f8b3b" providerId="LiveId" clId="{409935D4-86F0-4E18-A3EB-1A586172E788}" dt="2020-06-25T12:12:53.438" v="225" actId="1036"/>
        <pc:sldMkLst>
          <pc:docMk/>
          <pc:sldMk cId="928381797" sldId="306"/>
        </pc:sldMkLst>
        <pc:spChg chg="mod">
          <ac:chgData name="Shay Axelrod" userId="310b0d24785f8b3b" providerId="LiveId" clId="{409935D4-86F0-4E18-A3EB-1A586172E788}" dt="2020-06-25T12:12:53.438" v="225" actId="1036"/>
          <ac:spMkLst>
            <pc:docMk/>
            <pc:sldMk cId="928381797" sldId="306"/>
            <ac:spMk id="3" creationId="{6F958D71-8209-45D2-B00D-2EF51051C95F}"/>
          </ac:spMkLst>
        </pc:spChg>
      </pc:sldChg>
      <pc:sldChg chg="modSp mod">
        <pc:chgData name="Shay Axelrod" userId="310b0d24785f8b3b" providerId="LiveId" clId="{409935D4-86F0-4E18-A3EB-1A586172E788}" dt="2020-06-25T12:14:23.784" v="226" actId="20577"/>
        <pc:sldMkLst>
          <pc:docMk/>
          <pc:sldMk cId="4041660968" sldId="312"/>
        </pc:sldMkLst>
        <pc:spChg chg="mod">
          <ac:chgData name="Shay Axelrod" userId="310b0d24785f8b3b" providerId="LiveId" clId="{409935D4-86F0-4E18-A3EB-1A586172E788}" dt="2020-06-25T12:14:23.784" v="226" actId="20577"/>
          <ac:spMkLst>
            <pc:docMk/>
            <pc:sldMk cId="4041660968" sldId="312"/>
            <ac:spMk id="28" creationId="{25F90432-ACE2-4AA8-86E5-053322FE6ABF}"/>
          </ac:spMkLst>
        </pc:spChg>
      </pc:sldChg>
      <pc:sldChg chg="modSp mod">
        <pc:chgData name="Shay Axelrod" userId="310b0d24785f8b3b" providerId="LiveId" clId="{409935D4-86F0-4E18-A3EB-1A586172E788}" dt="2020-06-25T12:16:13.981" v="232" actId="6549"/>
        <pc:sldMkLst>
          <pc:docMk/>
          <pc:sldMk cId="134287183" sldId="313"/>
        </pc:sldMkLst>
        <pc:spChg chg="mod">
          <ac:chgData name="Shay Axelrod" userId="310b0d24785f8b3b" providerId="LiveId" clId="{409935D4-86F0-4E18-A3EB-1A586172E788}" dt="2020-06-25T12:16:13.981" v="232" actId="6549"/>
          <ac:spMkLst>
            <pc:docMk/>
            <pc:sldMk cId="134287183" sldId="313"/>
            <ac:spMk id="19" creationId="{4EB38BBA-99DF-4807-B2B6-16B2A9F7A4B7}"/>
          </ac:spMkLst>
        </pc:spChg>
      </pc:sldChg>
      <pc:sldChg chg="modSp mod modShow">
        <pc:chgData name="Shay Axelrod" userId="310b0d24785f8b3b" providerId="LiveId" clId="{409935D4-86F0-4E18-A3EB-1A586172E788}" dt="2020-06-25T12:17:38.277" v="236" actId="729"/>
        <pc:sldMkLst>
          <pc:docMk/>
          <pc:sldMk cId="1816572947" sldId="315"/>
        </pc:sldMkLst>
        <pc:spChg chg="mod">
          <ac:chgData name="Shay Axelrod" userId="310b0d24785f8b3b" providerId="LiveId" clId="{409935D4-86F0-4E18-A3EB-1A586172E788}" dt="2020-06-25T12:16:33.838" v="234" actId="20577"/>
          <ac:spMkLst>
            <pc:docMk/>
            <pc:sldMk cId="1816572947" sldId="315"/>
            <ac:spMk id="3" creationId="{88029C6E-E4C5-4796-9EF8-7342CC2A19D7}"/>
          </ac:spMkLst>
        </pc:spChg>
      </pc:sldChg>
      <pc:sldChg chg="mod modShow">
        <pc:chgData name="Shay Axelrod" userId="310b0d24785f8b3b" providerId="LiveId" clId="{409935D4-86F0-4E18-A3EB-1A586172E788}" dt="2020-06-25T12:17:30.112" v="235" actId="729"/>
        <pc:sldMkLst>
          <pc:docMk/>
          <pc:sldMk cId="694635351" sldId="316"/>
        </pc:sldMkLst>
      </pc:sldChg>
      <pc:sldChg chg="mod modShow">
        <pc:chgData name="Shay Axelrod" userId="310b0d24785f8b3b" providerId="LiveId" clId="{409935D4-86F0-4E18-A3EB-1A586172E788}" dt="2020-06-25T12:17:30.112" v="235" actId="729"/>
        <pc:sldMkLst>
          <pc:docMk/>
          <pc:sldMk cId="1625663514" sldId="317"/>
        </pc:sldMkLst>
      </pc:sldChg>
      <pc:sldChg chg="modSp add del mod ord">
        <pc:chgData name="Shay Axelrod" userId="310b0d24785f8b3b" providerId="LiveId" clId="{409935D4-86F0-4E18-A3EB-1A586172E788}" dt="2020-06-25T12:11:12.174" v="180" actId="108"/>
        <pc:sldMkLst>
          <pc:docMk/>
          <pc:sldMk cId="1458250840" sldId="318"/>
        </pc:sldMkLst>
        <pc:spChg chg="mod">
          <ac:chgData name="Shay Axelrod" userId="310b0d24785f8b3b" providerId="LiveId" clId="{409935D4-86F0-4E18-A3EB-1A586172E788}" dt="2020-06-25T12:11:12.174" v="180" actId="108"/>
          <ac:spMkLst>
            <pc:docMk/>
            <pc:sldMk cId="1458250840" sldId="318"/>
            <ac:spMk id="18" creationId="{D670DAFB-CB4B-4D1B-8C89-4932D0D140C4}"/>
          </ac:spMkLst>
        </pc:spChg>
      </pc:sldChg>
      <pc:sldChg chg="modSp mod">
        <pc:chgData name="Shay Axelrod" userId="310b0d24785f8b3b" providerId="LiveId" clId="{409935D4-86F0-4E18-A3EB-1A586172E788}" dt="2020-06-25T12:46:54.573" v="711" actId="20577"/>
        <pc:sldMkLst>
          <pc:docMk/>
          <pc:sldMk cId="264191957" sldId="320"/>
        </pc:sldMkLst>
        <pc:spChg chg="mod">
          <ac:chgData name="Shay Axelrod" userId="310b0d24785f8b3b" providerId="LiveId" clId="{409935D4-86F0-4E18-A3EB-1A586172E788}" dt="2020-06-25T12:32:01" v="479" actId="20578"/>
          <ac:spMkLst>
            <pc:docMk/>
            <pc:sldMk cId="264191957" sldId="320"/>
            <ac:spMk id="6" creationId="{B6F67BA6-31EB-476E-AD0C-AF991C0ABF15}"/>
          </ac:spMkLst>
        </pc:spChg>
        <pc:spChg chg="mod">
          <ac:chgData name="Shay Axelrod" userId="310b0d24785f8b3b" providerId="LiveId" clId="{409935D4-86F0-4E18-A3EB-1A586172E788}" dt="2020-06-25T12:46:41.781" v="709" actId="1035"/>
          <ac:spMkLst>
            <pc:docMk/>
            <pc:sldMk cId="264191957" sldId="320"/>
            <ac:spMk id="25" creationId="{8FD065B6-B14D-45E4-BAF1-0E5128D46CBD}"/>
          </ac:spMkLst>
        </pc:spChg>
        <pc:spChg chg="mod">
          <ac:chgData name="Shay Axelrod" userId="310b0d24785f8b3b" providerId="LiveId" clId="{409935D4-86F0-4E18-A3EB-1A586172E788}" dt="2020-06-25T12:46:54.573" v="711" actId="20577"/>
          <ac:spMkLst>
            <pc:docMk/>
            <pc:sldMk cId="264191957" sldId="320"/>
            <ac:spMk id="26" creationId="{42371C92-A06C-45EC-B423-F0E4F3A2C628}"/>
          </ac:spMkLst>
        </pc:spChg>
      </pc:sldChg>
      <pc:sldChg chg="modSp mod">
        <pc:chgData name="Shay Axelrod" userId="310b0d24785f8b3b" providerId="LiveId" clId="{409935D4-86F0-4E18-A3EB-1A586172E788}" dt="2020-06-25T12:51:48.130" v="832" actId="20577"/>
        <pc:sldMkLst>
          <pc:docMk/>
          <pc:sldMk cId="155519635" sldId="324"/>
        </pc:sldMkLst>
        <pc:spChg chg="mod">
          <ac:chgData name="Shay Axelrod" userId="310b0d24785f8b3b" providerId="LiveId" clId="{409935D4-86F0-4E18-A3EB-1A586172E788}" dt="2020-06-25T12:51:48.130" v="832" actId="20577"/>
          <ac:spMkLst>
            <pc:docMk/>
            <pc:sldMk cId="155519635" sldId="324"/>
            <ac:spMk id="3" creationId="{FA20092E-96A0-4BD6-9286-B3D9C4AE8834}"/>
          </ac:spMkLst>
        </pc:spChg>
      </pc:sldChg>
    </pc:docChg>
  </pc:docChgLst>
  <pc:docChgLst>
    <pc:chgData name="Shay Axelrod" userId="310b0d24785f8b3b" providerId="LiveId" clId="{76B98198-E2D2-4579-82B8-6822A5B69961}"/>
    <pc:docChg chg="undo custSel addSld delSld modSld sldOrd">
      <pc:chgData name="Shay Axelrod" userId="310b0d24785f8b3b" providerId="LiveId" clId="{76B98198-E2D2-4579-82B8-6822A5B69961}" dt="2020-06-26T16:26:12.832" v="11090" actId="207"/>
      <pc:docMkLst>
        <pc:docMk/>
      </pc:docMkLst>
      <pc:sldChg chg="addSp modSp mod modNotesTx">
        <pc:chgData name="Shay Axelrod" userId="310b0d24785f8b3b" providerId="LiveId" clId="{76B98198-E2D2-4579-82B8-6822A5B69961}" dt="2020-06-26T13:26:46.391" v="8568" actId="20577"/>
        <pc:sldMkLst>
          <pc:docMk/>
          <pc:sldMk cId="685124816" sldId="293"/>
        </pc:sldMkLst>
        <pc:spChg chg="add mod">
          <ac:chgData name="Shay Axelrod" userId="310b0d24785f8b3b" providerId="LiveId" clId="{76B98198-E2D2-4579-82B8-6822A5B69961}" dt="2020-06-25T17:20:40.869" v="33" actId="12789"/>
          <ac:spMkLst>
            <pc:docMk/>
            <pc:sldMk cId="685124816" sldId="293"/>
            <ac:spMk id="26" creationId="{2B6BF0A2-DDF5-4E33-8A12-DBF8D533702E}"/>
          </ac:spMkLst>
        </pc:spChg>
        <pc:spChg chg="mod">
          <ac:chgData name="Shay Axelrod" userId="310b0d24785f8b3b" providerId="LiveId" clId="{76B98198-E2D2-4579-82B8-6822A5B69961}" dt="2020-06-25T17:21:00.339" v="55" actId="1035"/>
          <ac:spMkLst>
            <pc:docMk/>
            <pc:sldMk cId="685124816" sldId="293"/>
            <ac:spMk id="42" creationId="{83B29B02-9386-4F0D-A718-A6F0B4EDDA57}"/>
          </ac:spMkLst>
        </pc:spChg>
        <pc:spChg chg="mod">
          <ac:chgData name="Shay Axelrod" userId="310b0d24785f8b3b" providerId="LiveId" clId="{76B98198-E2D2-4579-82B8-6822A5B69961}" dt="2020-06-25T17:21:00.339" v="55" actId="1035"/>
          <ac:spMkLst>
            <pc:docMk/>
            <pc:sldMk cId="685124816" sldId="293"/>
            <ac:spMk id="43" creationId="{64406818-6FE1-4CA9-8F60-B9D260B09957}"/>
          </ac:spMkLst>
        </pc:spChg>
        <pc:spChg chg="mod">
          <ac:chgData name="Shay Axelrod" userId="310b0d24785f8b3b" providerId="LiveId" clId="{76B98198-E2D2-4579-82B8-6822A5B69961}" dt="2020-06-25T17:20:49.618" v="35" actId="12789"/>
          <ac:spMkLst>
            <pc:docMk/>
            <pc:sldMk cId="685124816" sldId="293"/>
            <ac:spMk id="44" creationId="{75C1D40F-DE72-43B5-B6C7-C88E18ADBA7A}"/>
          </ac:spMkLst>
        </pc:spChg>
        <pc:spChg chg="mod">
          <ac:chgData name="Shay Axelrod" userId="310b0d24785f8b3b" providerId="LiveId" clId="{76B98198-E2D2-4579-82B8-6822A5B69961}" dt="2020-06-25T17:20:49.618" v="35" actId="12789"/>
          <ac:spMkLst>
            <pc:docMk/>
            <pc:sldMk cId="685124816" sldId="293"/>
            <ac:spMk id="45" creationId="{9FF77AFF-B5BC-4545-AAF7-41801EB31DEB}"/>
          </ac:spMkLst>
        </pc:spChg>
        <pc:spChg chg="mod">
          <ac:chgData name="Shay Axelrod" userId="310b0d24785f8b3b" providerId="LiveId" clId="{76B98198-E2D2-4579-82B8-6822A5B69961}" dt="2020-06-25T17:20:46.130" v="34" actId="12789"/>
          <ac:spMkLst>
            <pc:docMk/>
            <pc:sldMk cId="685124816" sldId="293"/>
            <ac:spMk id="46" creationId="{46F8A1DB-7E22-442A-8FA6-7952E6C75FD4}"/>
          </ac:spMkLst>
        </pc:spChg>
        <pc:spChg chg="mod">
          <ac:chgData name="Shay Axelrod" userId="310b0d24785f8b3b" providerId="LiveId" clId="{76B98198-E2D2-4579-82B8-6822A5B69961}" dt="2020-06-25T17:20:46.130" v="34" actId="12789"/>
          <ac:spMkLst>
            <pc:docMk/>
            <pc:sldMk cId="685124816" sldId="293"/>
            <ac:spMk id="47" creationId="{7B155E71-76C3-4B3A-82FE-155262AA9EBE}"/>
          </ac:spMkLst>
        </pc:spChg>
        <pc:spChg chg="add mod">
          <ac:chgData name="Shay Axelrod" userId="310b0d24785f8b3b" providerId="LiveId" clId="{76B98198-E2D2-4579-82B8-6822A5B69961}" dt="2020-06-25T17:20:40.869" v="33" actId="12789"/>
          <ac:spMkLst>
            <pc:docMk/>
            <pc:sldMk cId="685124816" sldId="293"/>
            <ac:spMk id="49" creationId="{50E7B590-706D-4023-B3B8-76564F4F0BDA}"/>
          </ac:spMkLst>
        </pc:spChg>
        <pc:grpChg chg="mod">
          <ac:chgData name="Shay Axelrod" userId="310b0d24785f8b3b" providerId="LiveId" clId="{76B98198-E2D2-4579-82B8-6822A5B69961}" dt="2020-06-25T17:19:56.897" v="12" actId="571"/>
          <ac:grpSpMkLst>
            <pc:docMk/>
            <pc:sldMk cId="685124816" sldId="293"/>
            <ac:grpSpMk id="30" creationId="{6A75EC2B-4091-4909-B043-61186762FB9F}"/>
          </ac:grpSpMkLst>
        </pc:grpChg>
        <pc:grpChg chg="mod">
          <ac:chgData name="Shay Axelrod" userId="310b0d24785f8b3b" providerId="LiveId" clId="{76B98198-E2D2-4579-82B8-6822A5B69961}" dt="2020-06-25T17:19:56.897" v="12" actId="571"/>
          <ac:grpSpMkLst>
            <pc:docMk/>
            <pc:sldMk cId="685124816" sldId="293"/>
            <ac:grpSpMk id="39" creationId="{0080EDF3-7D94-4899-AB26-FE9FB0303F2A}"/>
          </ac:grpSpMkLst>
        </pc:grpChg>
        <pc:grpChg chg="mod">
          <ac:chgData name="Shay Axelrod" userId="310b0d24785f8b3b" providerId="LiveId" clId="{76B98198-E2D2-4579-82B8-6822A5B69961}" dt="2020-06-25T17:19:56.897" v="12" actId="571"/>
          <ac:grpSpMkLst>
            <pc:docMk/>
            <pc:sldMk cId="685124816" sldId="293"/>
            <ac:grpSpMk id="40" creationId="{3369C830-AACE-4C32-A1DE-E85D9177B74B}"/>
          </ac:grpSpMkLst>
        </pc:grpChg>
        <pc:grpChg chg="mod">
          <ac:chgData name="Shay Axelrod" userId="310b0d24785f8b3b" providerId="LiveId" clId="{76B98198-E2D2-4579-82B8-6822A5B69961}" dt="2020-06-25T17:19:56.897" v="12" actId="571"/>
          <ac:grpSpMkLst>
            <pc:docMk/>
            <pc:sldMk cId="685124816" sldId="293"/>
            <ac:grpSpMk id="41" creationId="{FAE11D79-804E-4709-B763-E6EDAF5E93C0}"/>
          </ac:grpSpMkLst>
        </pc:grpChg>
      </pc:sldChg>
      <pc:sldChg chg="modNotesTx">
        <pc:chgData name="Shay Axelrod" userId="310b0d24785f8b3b" providerId="LiveId" clId="{76B98198-E2D2-4579-82B8-6822A5B69961}" dt="2020-06-26T13:30:14.404" v="8699" actId="20577"/>
        <pc:sldMkLst>
          <pc:docMk/>
          <pc:sldMk cId="355393487" sldId="303"/>
        </pc:sldMkLst>
      </pc:sldChg>
      <pc:sldChg chg="modNotesTx">
        <pc:chgData name="Shay Axelrod" userId="310b0d24785f8b3b" providerId="LiveId" clId="{76B98198-E2D2-4579-82B8-6822A5B69961}" dt="2020-06-26T13:24:27.830" v="8530"/>
        <pc:sldMkLst>
          <pc:docMk/>
          <pc:sldMk cId="1249777775" sldId="304"/>
        </pc:sldMkLst>
      </pc:sldChg>
      <pc:sldChg chg="modNotesTx">
        <pc:chgData name="Shay Axelrod" userId="310b0d24785f8b3b" providerId="LiveId" clId="{76B98198-E2D2-4579-82B8-6822A5B69961}" dt="2020-06-26T13:42:09.506" v="8920" actId="20577"/>
        <pc:sldMkLst>
          <pc:docMk/>
          <pc:sldMk cId="1854541232" sldId="305"/>
        </pc:sldMkLst>
      </pc:sldChg>
      <pc:sldChg chg="modNotesTx">
        <pc:chgData name="Shay Axelrod" userId="310b0d24785f8b3b" providerId="LiveId" clId="{76B98198-E2D2-4579-82B8-6822A5B69961}" dt="2020-06-26T13:59:39.784" v="9281" actId="20577"/>
        <pc:sldMkLst>
          <pc:docMk/>
          <pc:sldMk cId="928381797" sldId="306"/>
        </pc:sldMkLst>
      </pc:sldChg>
      <pc:sldChg chg="modNotesTx">
        <pc:chgData name="Shay Axelrod" userId="310b0d24785f8b3b" providerId="LiveId" clId="{76B98198-E2D2-4579-82B8-6822A5B69961}" dt="2020-06-26T14:44:36.461" v="9482" actId="20577"/>
        <pc:sldMkLst>
          <pc:docMk/>
          <pc:sldMk cId="2066719611" sldId="307"/>
        </pc:sldMkLst>
      </pc:sldChg>
      <pc:sldChg chg="add del modNotesTx">
        <pc:chgData name="Shay Axelrod" userId="310b0d24785f8b3b" providerId="LiveId" clId="{76B98198-E2D2-4579-82B8-6822A5B69961}" dt="2020-06-26T14:02:17.289" v="9449" actId="20577"/>
        <pc:sldMkLst>
          <pc:docMk/>
          <pc:sldMk cId="3424634756" sldId="308"/>
        </pc:sldMkLst>
      </pc:sldChg>
      <pc:sldChg chg="modNotesTx">
        <pc:chgData name="Shay Axelrod" userId="310b0d24785f8b3b" providerId="LiveId" clId="{76B98198-E2D2-4579-82B8-6822A5B69961}" dt="2020-06-26T15:17:49.246" v="9989" actId="20577"/>
        <pc:sldMkLst>
          <pc:docMk/>
          <pc:sldMk cId="1680100899" sldId="310"/>
        </pc:sldMkLst>
      </pc:sldChg>
      <pc:sldChg chg="modSp mod modNotesTx">
        <pc:chgData name="Shay Axelrod" userId="310b0d24785f8b3b" providerId="LiveId" clId="{76B98198-E2D2-4579-82B8-6822A5B69961}" dt="2020-06-26T16:26:12.832" v="11090" actId="207"/>
        <pc:sldMkLst>
          <pc:docMk/>
          <pc:sldMk cId="4041660968" sldId="312"/>
        </pc:sldMkLst>
        <pc:spChg chg="mod">
          <ac:chgData name="Shay Axelrod" userId="310b0d24785f8b3b" providerId="LiveId" clId="{76B98198-E2D2-4579-82B8-6822A5B69961}" dt="2020-06-26T15:31:52.875" v="10483" actId="20577"/>
          <ac:spMkLst>
            <pc:docMk/>
            <pc:sldMk cId="4041660968" sldId="312"/>
            <ac:spMk id="28" creationId="{25F90432-ACE2-4AA8-86E5-053322FE6ABF}"/>
          </ac:spMkLst>
        </pc:spChg>
        <pc:spChg chg="mod">
          <ac:chgData name="Shay Axelrod" userId="310b0d24785f8b3b" providerId="LiveId" clId="{76B98198-E2D2-4579-82B8-6822A5B69961}" dt="2020-06-26T16:22:38.529" v="11087" actId="20578"/>
          <ac:spMkLst>
            <pc:docMk/>
            <pc:sldMk cId="4041660968" sldId="312"/>
            <ac:spMk id="30" creationId="{61DC7DEF-C24A-4007-937F-0788BF6B145F}"/>
          </ac:spMkLst>
        </pc:spChg>
        <pc:spChg chg="mod">
          <ac:chgData name="Shay Axelrod" userId="310b0d24785f8b3b" providerId="LiveId" clId="{76B98198-E2D2-4579-82B8-6822A5B69961}" dt="2020-06-26T16:26:12.832" v="11090" actId="207"/>
          <ac:spMkLst>
            <pc:docMk/>
            <pc:sldMk cId="4041660968" sldId="312"/>
            <ac:spMk id="31" creationId="{25007F3A-6F64-4FAA-A5BE-7EF915CF649C}"/>
          </ac:spMkLst>
        </pc:spChg>
        <pc:spChg chg="mod">
          <ac:chgData name="Shay Axelrod" userId="310b0d24785f8b3b" providerId="LiveId" clId="{76B98198-E2D2-4579-82B8-6822A5B69961}" dt="2020-06-26T16:22:38.529" v="11087" actId="20578"/>
          <ac:spMkLst>
            <pc:docMk/>
            <pc:sldMk cId="4041660968" sldId="312"/>
            <ac:spMk id="32" creationId="{DAE6FF8C-27B7-491A-BD3C-F93CFD46E239}"/>
          </ac:spMkLst>
        </pc:spChg>
        <pc:grpChg chg="mod">
          <ac:chgData name="Shay Axelrod" userId="310b0d24785f8b3b" providerId="LiveId" clId="{76B98198-E2D2-4579-82B8-6822A5B69961}" dt="2020-06-26T16:22:38.529" v="11087" actId="20578"/>
          <ac:grpSpMkLst>
            <pc:docMk/>
            <pc:sldMk cId="4041660968" sldId="312"/>
            <ac:grpSpMk id="29" creationId="{33249199-2D8C-462A-919B-7D33C4532E47}"/>
          </ac:grpSpMkLst>
        </pc:grpChg>
      </pc:sldChg>
      <pc:sldChg chg="modNotesTx">
        <pc:chgData name="Shay Axelrod" userId="310b0d24785f8b3b" providerId="LiveId" clId="{76B98198-E2D2-4579-82B8-6822A5B69961}" dt="2020-06-26T13:25:14.499" v="8538"/>
        <pc:sldMkLst>
          <pc:docMk/>
          <pc:sldMk cId="134287183" sldId="313"/>
        </pc:sldMkLst>
      </pc:sldChg>
      <pc:sldChg chg="modNotesTx">
        <pc:chgData name="Shay Axelrod" userId="310b0d24785f8b3b" providerId="LiveId" clId="{76B98198-E2D2-4579-82B8-6822A5B69961}" dt="2020-06-26T12:00:43.347" v="2921" actId="20577"/>
        <pc:sldMkLst>
          <pc:docMk/>
          <pc:sldMk cId="783061929" sldId="314"/>
        </pc:sldMkLst>
      </pc:sldChg>
      <pc:sldChg chg="ord">
        <pc:chgData name="Shay Axelrod" userId="310b0d24785f8b3b" providerId="LiveId" clId="{76B98198-E2D2-4579-82B8-6822A5B69961}" dt="2020-06-25T18:32:53.383" v="1505"/>
        <pc:sldMkLst>
          <pc:docMk/>
          <pc:sldMk cId="1816572947" sldId="315"/>
        </pc:sldMkLst>
      </pc:sldChg>
      <pc:sldChg chg="add del ord">
        <pc:chgData name="Shay Axelrod" userId="310b0d24785f8b3b" providerId="LiveId" clId="{76B98198-E2D2-4579-82B8-6822A5B69961}" dt="2020-06-25T18:31:35.016" v="1501"/>
        <pc:sldMkLst>
          <pc:docMk/>
          <pc:sldMk cId="694635351" sldId="316"/>
        </pc:sldMkLst>
      </pc:sldChg>
      <pc:sldChg chg="add del ord">
        <pc:chgData name="Shay Axelrod" userId="310b0d24785f8b3b" providerId="LiveId" clId="{76B98198-E2D2-4579-82B8-6822A5B69961}" dt="2020-06-25T18:31:35.016" v="1501"/>
        <pc:sldMkLst>
          <pc:docMk/>
          <pc:sldMk cId="1625663514" sldId="317"/>
        </pc:sldMkLst>
      </pc:sldChg>
      <pc:sldChg chg="modNotesTx">
        <pc:chgData name="Shay Axelrod" userId="310b0d24785f8b3b" providerId="LiveId" clId="{76B98198-E2D2-4579-82B8-6822A5B69961}" dt="2020-06-26T13:58:45.166" v="9271" actId="20577"/>
        <pc:sldMkLst>
          <pc:docMk/>
          <pc:sldMk cId="1458250840" sldId="318"/>
        </pc:sldMkLst>
      </pc:sldChg>
      <pc:sldChg chg="modSp mod modNotesTx">
        <pc:chgData name="Shay Axelrod" userId="310b0d24785f8b3b" providerId="LiveId" clId="{76B98198-E2D2-4579-82B8-6822A5B69961}" dt="2020-06-26T12:39:49.334" v="6498" actId="20577"/>
        <pc:sldMkLst>
          <pc:docMk/>
          <pc:sldMk cId="904583040" sldId="319"/>
        </pc:sldMkLst>
        <pc:spChg chg="mod">
          <ac:chgData name="Shay Axelrod" userId="310b0d24785f8b3b" providerId="LiveId" clId="{76B98198-E2D2-4579-82B8-6822A5B69961}" dt="2020-06-25T18:33:08.629" v="1512" actId="20577"/>
          <ac:spMkLst>
            <pc:docMk/>
            <pc:sldMk cId="904583040" sldId="319"/>
            <ac:spMk id="18" creationId="{F976244C-8A89-4E71-9EE6-2C02A3DCADC1}"/>
          </ac:spMkLst>
        </pc:spChg>
      </pc:sldChg>
      <pc:sldChg chg="addSp modSp mod modNotesTx">
        <pc:chgData name="Shay Axelrod" userId="310b0d24785f8b3b" providerId="LiveId" clId="{76B98198-E2D2-4579-82B8-6822A5B69961}" dt="2020-06-26T12:41:07.907" v="6507" actId="20577"/>
        <pc:sldMkLst>
          <pc:docMk/>
          <pc:sldMk cId="264191957" sldId="320"/>
        </pc:sldMkLst>
        <pc:spChg chg="mod">
          <ac:chgData name="Shay Axelrod" userId="310b0d24785f8b3b" providerId="LiveId" clId="{76B98198-E2D2-4579-82B8-6822A5B69961}" dt="2020-06-25T18:33:20.989" v="1513" actId="20577"/>
          <ac:spMkLst>
            <pc:docMk/>
            <pc:sldMk cId="264191957" sldId="320"/>
            <ac:spMk id="18" creationId="{6F607E51-C13B-478B-AE77-A7D15A138A75}"/>
          </ac:spMkLst>
        </pc:spChg>
        <pc:spChg chg="mod">
          <ac:chgData name="Shay Axelrod" userId="310b0d24785f8b3b" providerId="LiveId" clId="{76B98198-E2D2-4579-82B8-6822A5B69961}" dt="2020-06-25T17:22:44.119" v="198" actId="20577"/>
          <ac:spMkLst>
            <pc:docMk/>
            <pc:sldMk cId="264191957" sldId="320"/>
            <ac:spMk id="25" creationId="{8FD065B6-B14D-45E4-BAF1-0E5128D46CBD}"/>
          </ac:spMkLst>
        </pc:spChg>
        <pc:spChg chg="mod">
          <ac:chgData name="Shay Axelrod" userId="310b0d24785f8b3b" providerId="LiveId" clId="{76B98198-E2D2-4579-82B8-6822A5B69961}" dt="2020-06-25T17:21:37.199" v="56" actId="164"/>
          <ac:spMkLst>
            <pc:docMk/>
            <pc:sldMk cId="264191957" sldId="320"/>
            <ac:spMk id="26" creationId="{42371C92-A06C-45EC-B423-F0E4F3A2C628}"/>
          </ac:spMkLst>
        </pc:spChg>
        <pc:spChg chg="mod">
          <ac:chgData name="Shay Axelrod" userId="310b0d24785f8b3b" providerId="LiveId" clId="{76B98198-E2D2-4579-82B8-6822A5B69961}" dt="2020-06-25T17:21:37.199" v="56" actId="164"/>
          <ac:spMkLst>
            <pc:docMk/>
            <pc:sldMk cId="264191957" sldId="320"/>
            <ac:spMk id="27" creationId="{F7A2908F-27D0-4BBF-A584-969A676F9154}"/>
          </ac:spMkLst>
        </pc:spChg>
        <pc:grpChg chg="add mod">
          <ac:chgData name="Shay Axelrod" userId="310b0d24785f8b3b" providerId="LiveId" clId="{76B98198-E2D2-4579-82B8-6822A5B69961}" dt="2020-06-25T17:22:16.367" v="169" actId="1035"/>
          <ac:grpSpMkLst>
            <pc:docMk/>
            <pc:sldMk cId="264191957" sldId="320"/>
            <ac:grpSpMk id="2" creationId="{9625C3A7-B21B-4CB6-9E85-51A7A0916DFF}"/>
          </ac:grpSpMkLst>
        </pc:grpChg>
      </pc:sldChg>
      <pc:sldChg chg="modNotesTx">
        <pc:chgData name="Shay Axelrod" userId="310b0d24785f8b3b" providerId="LiveId" clId="{76B98198-E2D2-4579-82B8-6822A5B69961}" dt="2020-06-26T12:50:11.204" v="7159" actId="20577"/>
        <pc:sldMkLst>
          <pc:docMk/>
          <pc:sldMk cId="1863080713" sldId="321"/>
        </pc:sldMkLst>
      </pc:sldChg>
      <pc:sldChg chg="modNotesTx">
        <pc:chgData name="Shay Axelrod" userId="310b0d24785f8b3b" providerId="LiveId" clId="{76B98198-E2D2-4579-82B8-6822A5B69961}" dt="2020-06-26T12:59:56.970" v="7220" actId="20577"/>
        <pc:sldMkLst>
          <pc:docMk/>
          <pc:sldMk cId="1253993571" sldId="322"/>
        </pc:sldMkLst>
      </pc:sldChg>
      <pc:sldChg chg="modNotesTx">
        <pc:chgData name="Shay Axelrod" userId="310b0d24785f8b3b" providerId="LiveId" clId="{76B98198-E2D2-4579-82B8-6822A5B69961}" dt="2020-06-26T13:02:54.341" v="7641" actId="20577"/>
        <pc:sldMkLst>
          <pc:docMk/>
          <pc:sldMk cId="3411535834" sldId="323"/>
        </pc:sldMkLst>
      </pc:sldChg>
      <pc:sldChg chg="modNotesTx">
        <pc:chgData name="Shay Axelrod" userId="310b0d24785f8b3b" providerId="LiveId" clId="{76B98198-E2D2-4579-82B8-6822A5B69961}" dt="2020-06-26T13:56:51.284" v="9170" actId="20577"/>
        <pc:sldMkLst>
          <pc:docMk/>
          <pc:sldMk cId="155519635" sldId="324"/>
        </pc:sldMkLst>
      </pc:sldChg>
      <pc:sldChg chg="modNotesTx">
        <pc:chgData name="Shay Axelrod" userId="310b0d24785f8b3b" providerId="LiveId" clId="{76B98198-E2D2-4579-82B8-6822A5B69961}" dt="2020-06-25T18:39:31.448" v="2127" actId="313"/>
        <pc:sldMkLst>
          <pc:docMk/>
          <pc:sldMk cId="3389710913" sldId="325"/>
        </pc:sldMkLst>
      </pc:sldChg>
      <pc:sldChg chg="modNotesTx">
        <pc:chgData name="Shay Axelrod" userId="310b0d24785f8b3b" providerId="LiveId" clId="{76B98198-E2D2-4579-82B8-6822A5B69961}" dt="2020-06-25T18:37:54.730" v="1796" actId="20577"/>
        <pc:sldMkLst>
          <pc:docMk/>
          <pc:sldMk cId="305021147" sldId="326"/>
        </pc:sldMkLst>
      </pc:sldChg>
      <pc:sldChg chg="modNotesTx">
        <pc:chgData name="Shay Axelrod" userId="310b0d24785f8b3b" providerId="LiveId" clId="{76B98198-E2D2-4579-82B8-6822A5B69961}" dt="2020-06-25T18:55:22.498" v="2594" actId="20577"/>
        <pc:sldMkLst>
          <pc:docMk/>
          <pc:sldMk cId="61906927" sldId="329"/>
        </pc:sldMkLst>
      </pc:sldChg>
      <pc:sldChg chg="modSp modNotesTx">
        <pc:chgData name="Shay Axelrod" userId="310b0d24785f8b3b" providerId="LiveId" clId="{76B98198-E2D2-4579-82B8-6822A5B69961}" dt="2020-06-25T19:02:31.253" v="2789" actId="20577"/>
        <pc:sldMkLst>
          <pc:docMk/>
          <pc:sldMk cId="3459356981" sldId="330"/>
        </pc:sldMkLst>
        <pc:spChg chg="mod">
          <ac:chgData name="Shay Axelrod" userId="310b0d24785f8b3b" providerId="LiveId" clId="{76B98198-E2D2-4579-82B8-6822A5B69961}" dt="2020-06-25T19:01:37.477" v="2710" actId="14826"/>
          <ac:spMkLst>
            <pc:docMk/>
            <pc:sldMk cId="3459356981" sldId="330"/>
            <ac:spMk id="24" creationId="{FBA99DA8-C2D9-434F-9511-12A8CA3D9EE8}"/>
          </ac:spMkLst>
        </pc:spChg>
        <pc:spChg chg="mod">
          <ac:chgData name="Shay Axelrod" userId="310b0d24785f8b3b" providerId="LiveId" clId="{76B98198-E2D2-4579-82B8-6822A5B69961}" dt="2020-06-25T19:01:37.477" v="2710" actId="14826"/>
          <ac:spMkLst>
            <pc:docMk/>
            <pc:sldMk cId="3459356981" sldId="330"/>
            <ac:spMk id="25" creationId="{71615A2E-2ED8-4772-8D85-22002ED93D7C}"/>
          </ac:spMkLst>
        </pc:spChg>
        <pc:spChg chg="mod">
          <ac:chgData name="Shay Axelrod" userId="310b0d24785f8b3b" providerId="LiveId" clId="{76B98198-E2D2-4579-82B8-6822A5B69961}" dt="2020-06-25T19:01:37.477" v="2710" actId="14826"/>
          <ac:spMkLst>
            <pc:docMk/>
            <pc:sldMk cId="3459356981" sldId="330"/>
            <ac:spMk id="26" creationId="{C71D3E08-802D-421F-B3AB-B859225496C8}"/>
          </ac:spMkLst>
        </pc:spChg>
        <pc:spChg chg="mod">
          <ac:chgData name="Shay Axelrod" userId="310b0d24785f8b3b" providerId="LiveId" clId="{76B98198-E2D2-4579-82B8-6822A5B69961}" dt="2020-06-25T19:01:37.477" v="2710" actId="14826"/>
          <ac:spMkLst>
            <pc:docMk/>
            <pc:sldMk cId="3459356981" sldId="330"/>
            <ac:spMk id="27" creationId="{4B7964F7-EA89-4849-9A92-9F78ABA69BF4}"/>
          </ac:spMkLst>
        </pc:spChg>
        <pc:grpChg chg="mod">
          <ac:chgData name="Shay Axelrod" userId="310b0d24785f8b3b" providerId="LiveId" clId="{76B98198-E2D2-4579-82B8-6822A5B69961}" dt="2020-06-25T19:01:37.477" v="2710" actId="14826"/>
          <ac:grpSpMkLst>
            <pc:docMk/>
            <pc:sldMk cId="3459356981" sldId="330"/>
            <ac:grpSpMk id="19" creationId="{25EF5D50-436F-48B1-8B25-77D9B1DEBA37}"/>
          </ac:grpSpMkLst>
        </pc:grpChg>
        <pc:grpChg chg="mod">
          <ac:chgData name="Shay Axelrod" userId="310b0d24785f8b3b" providerId="LiveId" clId="{76B98198-E2D2-4579-82B8-6822A5B69961}" dt="2020-06-25T19:01:37.477" v="2710" actId="14826"/>
          <ac:grpSpMkLst>
            <pc:docMk/>
            <pc:sldMk cId="3459356981" sldId="330"/>
            <ac:grpSpMk id="21" creationId="{4E108A36-310B-4F62-806E-5B49B482FA5C}"/>
          </ac:grpSpMkLst>
        </pc:grpChg>
        <pc:picChg chg="mod">
          <ac:chgData name="Shay Axelrod" userId="310b0d24785f8b3b" providerId="LiveId" clId="{76B98198-E2D2-4579-82B8-6822A5B69961}" dt="2020-06-25T19:01:37.477" v="2710" actId="14826"/>
          <ac:picMkLst>
            <pc:docMk/>
            <pc:sldMk cId="3459356981" sldId="330"/>
            <ac:picMk id="28" creationId="{4062AFB7-181A-4E4F-B2E0-EA887CDB9F26}"/>
          </ac:picMkLst>
        </pc:picChg>
        <pc:picChg chg="mod">
          <ac:chgData name="Shay Axelrod" userId="310b0d24785f8b3b" providerId="LiveId" clId="{76B98198-E2D2-4579-82B8-6822A5B69961}" dt="2020-06-25T19:01:37.477" v="2710" actId="14826"/>
          <ac:picMkLst>
            <pc:docMk/>
            <pc:sldMk cId="3459356981" sldId="330"/>
            <ac:picMk id="29" creationId="{CA99D68D-95CD-464C-8625-15BF357FE90C}"/>
          </ac:picMkLst>
        </pc:picChg>
        <pc:picChg chg="mod">
          <ac:chgData name="Shay Axelrod" userId="310b0d24785f8b3b" providerId="LiveId" clId="{76B98198-E2D2-4579-82B8-6822A5B69961}" dt="2020-06-25T19:01:37.477" v="2710" actId="14826"/>
          <ac:picMkLst>
            <pc:docMk/>
            <pc:sldMk cId="3459356981" sldId="330"/>
            <ac:picMk id="30" creationId="{EEE1191A-4ED7-47AC-87CE-957B81585385}"/>
          </ac:picMkLst>
        </pc:picChg>
        <pc:picChg chg="mod">
          <ac:chgData name="Shay Axelrod" userId="310b0d24785f8b3b" providerId="LiveId" clId="{76B98198-E2D2-4579-82B8-6822A5B69961}" dt="2020-06-25T19:01:37.477" v="2710" actId="14826"/>
          <ac:picMkLst>
            <pc:docMk/>
            <pc:sldMk cId="3459356981" sldId="330"/>
            <ac:picMk id="31" creationId="{D9910B8D-E16F-4DA3-85DD-1688AF929957}"/>
          </ac:picMkLst>
        </pc:picChg>
      </pc:sldChg>
      <pc:sldChg chg="modSp mod">
        <pc:chgData name="Shay Axelrod" userId="310b0d24785f8b3b" providerId="LiveId" clId="{76B98198-E2D2-4579-82B8-6822A5B69961}" dt="2020-06-25T19:04:04.722" v="2805" actId="14734"/>
        <pc:sldMkLst>
          <pc:docMk/>
          <pc:sldMk cId="1093982573" sldId="332"/>
        </pc:sldMkLst>
        <pc:graphicFrameChg chg="modGraphic">
          <ac:chgData name="Shay Axelrod" userId="310b0d24785f8b3b" providerId="LiveId" clId="{76B98198-E2D2-4579-82B8-6822A5B69961}" dt="2020-06-25T19:04:04.722" v="2805" actId="14734"/>
          <ac:graphicFrameMkLst>
            <pc:docMk/>
            <pc:sldMk cId="1093982573" sldId="332"/>
            <ac:graphicFrameMk id="3" creationId="{14C3F8FA-9071-410D-B948-0C21B3842C45}"/>
          </ac:graphicFrameMkLst>
        </pc:graphicFrameChg>
      </pc:sldChg>
      <pc:sldChg chg="del">
        <pc:chgData name="Shay Axelrod" userId="310b0d24785f8b3b" providerId="LiveId" clId="{76B98198-E2D2-4579-82B8-6822A5B69961}" dt="2020-06-25T18:30:55.062" v="1495" actId="47"/>
        <pc:sldMkLst>
          <pc:docMk/>
          <pc:sldMk cId="1362084599" sldId="3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CADFE2-EAB0-4AEE-B510-E0FA4649C85A}"/>
              </a:ext>
            </a:extLst>
          </p:cNvPr>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D1F480-26B5-4069-988F-195A8DB711BB}"/>
              </a:ext>
            </a:extLst>
          </p:cNvPr>
          <p:cNvSpPr>
            <a:spLocks noGrp="1"/>
          </p:cNvSpPr>
          <p:nvPr>
            <p:ph type="dt" sz="quarter" idx="1"/>
          </p:nvPr>
        </p:nvSpPr>
        <p:spPr>
          <a:xfrm>
            <a:off x="3847745" y="0"/>
            <a:ext cx="2943596" cy="497976"/>
          </a:xfrm>
          <a:prstGeom prst="rect">
            <a:avLst/>
          </a:prstGeom>
        </p:spPr>
        <p:txBody>
          <a:bodyPr vert="horz" lIns="91440" tIns="45720" rIns="91440" bIns="45720" rtlCol="0"/>
          <a:lstStyle>
            <a:lvl1pPr algn="r">
              <a:defRPr sz="1200"/>
            </a:lvl1pPr>
          </a:lstStyle>
          <a:p>
            <a:fld id="{19879B33-22DA-4999-AA4D-12F7E9FFF9C9}" type="datetimeFigureOut">
              <a:rPr lang="en-US" smtClean="0"/>
              <a:t>6/27/2020</a:t>
            </a:fld>
            <a:endParaRPr lang="en-US"/>
          </a:p>
        </p:txBody>
      </p:sp>
      <p:sp>
        <p:nvSpPr>
          <p:cNvPr id="4" name="Footer Placeholder 3">
            <a:extLst>
              <a:ext uri="{FF2B5EF4-FFF2-40B4-BE49-F238E27FC236}">
                <a16:creationId xmlns:a16="http://schemas.microsoft.com/office/drawing/2014/main" id="{73006655-6073-4508-B3B8-59D507E2FE32}"/>
              </a:ext>
            </a:extLst>
          </p:cNvPr>
          <p:cNvSpPr>
            <a:spLocks noGrp="1"/>
          </p:cNvSpPr>
          <p:nvPr>
            <p:ph type="ftr" sz="quarter" idx="2"/>
          </p:nvPr>
        </p:nvSpPr>
        <p:spPr>
          <a:xfrm>
            <a:off x="0" y="9427076"/>
            <a:ext cx="2943596" cy="4979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250BB4-6DD9-432C-A3F7-6059F090BD21}"/>
              </a:ext>
            </a:extLst>
          </p:cNvPr>
          <p:cNvSpPr>
            <a:spLocks noGrp="1"/>
          </p:cNvSpPr>
          <p:nvPr>
            <p:ph type="sldNum" sz="quarter" idx="3"/>
          </p:nvPr>
        </p:nvSpPr>
        <p:spPr>
          <a:xfrm>
            <a:off x="3847745" y="9427076"/>
            <a:ext cx="2943596" cy="497975"/>
          </a:xfrm>
          <a:prstGeom prst="rect">
            <a:avLst/>
          </a:prstGeom>
        </p:spPr>
        <p:txBody>
          <a:bodyPr vert="horz" lIns="91440" tIns="45720" rIns="91440" bIns="45720" rtlCol="0" anchor="b"/>
          <a:lstStyle>
            <a:lvl1pPr algn="r">
              <a:defRPr sz="1200"/>
            </a:lvl1pPr>
          </a:lstStyle>
          <a:p>
            <a:fld id="{1F743732-E2FF-4713-A329-8E6BB54E03B1}" type="slidenum">
              <a:rPr lang="en-US" smtClean="0"/>
              <a:t>‹#›</a:t>
            </a:fld>
            <a:endParaRPr lang="en-US"/>
          </a:p>
        </p:txBody>
      </p:sp>
    </p:spTree>
    <p:extLst>
      <p:ext uri="{BB962C8B-B14F-4D97-AF65-F5344CB8AC3E}">
        <p14:creationId xmlns:p14="http://schemas.microsoft.com/office/powerpoint/2010/main" val="1286942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7745" y="0"/>
            <a:ext cx="2943596" cy="497976"/>
          </a:xfrm>
          <a:prstGeom prst="rect">
            <a:avLst/>
          </a:prstGeom>
        </p:spPr>
        <p:txBody>
          <a:bodyPr vert="horz" lIns="91440" tIns="45720" rIns="91440" bIns="45720" rtlCol="0"/>
          <a:lstStyle>
            <a:lvl1pPr algn="r">
              <a:defRPr sz="1200"/>
            </a:lvl1pPr>
          </a:lstStyle>
          <a:p>
            <a:fld id="{1B9A2334-9223-42EE-896F-02FD35ADAB96}" type="datetimeFigureOut">
              <a:rPr lang="en-US" smtClean="0"/>
              <a:t>6/27/2020</a:t>
            </a:fld>
            <a:endParaRPr lang="en-US"/>
          </a:p>
        </p:txBody>
      </p:sp>
      <p:sp>
        <p:nvSpPr>
          <p:cNvPr id="4" name="Slide Image Placeholder 3"/>
          <p:cNvSpPr>
            <a:spLocks noGrp="1" noRot="1" noChangeAspect="1"/>
          </p:cNvSpPr>
          <p:nvPr>
            <p:ph type="sldImg" idx="2"/>
          </p:nvPr>
        </p:nvSpPr>
        <p:spPr>
          <a:xfrm>
            <a:off x="419100" y="1239838"/>
            <a:ext cx="5954713" cy="33512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292" y="4776431"/>
            <a:ext cx="5434330" cy="39079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7076"/>
            <a:ext cx="2943596" cy="4979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7745" y="9427076"/>
            <a:ext cx="2943596" cy="497975"/>
          </a:xfrm>
          <a:prstGeom prst="rect">
            <a:avLst/>
          </a:prstGeom>
        </p:spPr>
        <p:txBody>
          <a:bodyPr vert="horz" lIns="91440" tIns="45720" rIns="91440" bIns="45720" rtlCol="0" anchor="b"/>
          <a:lstStyle>
            <a:lvl1pPr algn="r">
              <a:defRPr sz="1200"/>
            </a:lvl1pPr>
          </a:lstStyle>
          <a:p>
            <a:fld id="{6655FCCC-337E-495D-A8C3-912EBA788C68}" type="slidenum">
              <a:rPr lang="en-US" smtClean="0"/>
              <a:t>‹#›</a:t>
            </a:fld>
            <a:endParaRPr lang="en-US"/>
          </a:p>
        </p:txBody>
      </p:sp>
    </p:spTree>
    <p:extLst>
      <p:ext uri="{BB962C8B-B14F-4D97-AF65-F5344CB8AC3E}">
        <p14:creationId xmlns:p14="http://schemas.microsoft.com/office/powerpoint/2010/main" val="4190374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yana and this is shay and today we are going to talk about our project : Call attention to rumors : deep attention based recurrent neural networks for early rumor detection 🎉🎉</a:t>
            </a:r>
          </a:p>
        </p:txBody>
      </p:sp>
      <p:sp>
        <p:nvSpPr>
          <p:cNvPr id="4" name="Slide Number Placeholder 3"/>
          <p:cNvSpPr>
            <a:spLocks noGrp="1"/>
          </p:cNvSpPr>
          <p:nvPr>
            <p:ph type="sldNum" sz="quarter" idx="5"/>
          </p:nvPr>
        </p:nvSpPr>
        <p:spPr/>
        <p:txBody>
          <a:bodyPr/>
          <a:lstStyle/>
          <a:p>
            <a:fld id="{6655FCCC-337E-495D-A8C3-912EBA788C68}" type="slidenum">
              <a:rPr lang="en-US" smtClean="0"/>
              <a:t>1</a:t>
            </a:fld>
            <a:endParaRPr lang="en-US"/>
          </a:p>
        </p:txBody>
      </p:sp>
    </p:spTree>
    <p:extLst>
      <p:ext uri="{BB962C8B-B14F-4D97-AF65-F5344CB8AC3E}">
        <p14:creationId xmlns:p14="http://schemas.microsoft.com/office/powerpoint/2010/main" val="3334947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5FCCC-337E-495D-A8C3-912EBA788C68}" type="slidenum">
              <a:rPr lang="en-US" smtClean="0"/>
              <a:t>10</a:t>
            </a:fld>
            <a:endParaRPr lang="en-US"/>
          </a:p>
        </p:txBody>
      </p:sp>
    </p:spTree>
    <p:extLst>
      <p:ext uri="{BB962C8B-B14F-4D97-AF65-F5344CB8AC3E}">
        <p14:creationId xmlns:p14="http://schemas.microsoft.com/office/powerpoint/2010/main" val="2723838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stage, the model builds statistical matrices. It is using a </a:t>
            </a:r>
            <a:r>
              <a:rPr lang="en-US" sz="1800" dirty="0">
                <a:effectLst/>
                <a:latin typeface="Times New Roman" panose="02020603050405020304" pitchFamily="18" charset="0"/>
                <a:ea typeface="Calibri" panose="020F0502020204030204" pitchFamily="34" charset="0"/>
              </a:rPr>
              <a:t>term frequency-inverse document frequency, or in other words: TF-IDF to calculate the most important words in a batch. So if certain words are being repeated many times for example: names. They system will want to give them a lower-importance value because they do not contribute much for the learning process.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KxN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 – Number of different words in all the batches together ( The dictionary for this event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 – Total number of posts in a batch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TF – Term frequency – The number of times a single term appears in a particular document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IDF – Total number of documents divided by the number of documents in the dataset that contain that term</a:t>
            </a:r>
          </a:p>
        </p:txBody>
      </p:sp>
      <p:sp>
        <p:nvSpPr>
          <p:cNvPr id="4" name="Slide Number Placeholder 3"/>
          <p:cNvSpPr>
            <a:spLocks noGrp="1"/>
          </p:cNvSpPr>
          <p:nvPr>
            <p:ph type="sldNum" sz="quarter" idx="5"/>
          </p:nvPr>
        </p:nvSpPr>
        <p:spPr/>
        <p:txBody>
          <a:bodyPr/>
          <a:lstStyle/>
          <a:p>
            <a:fld id="{6655FCCC-337E-495D-A8C3-912EBA788C68}" type="slidenum">
              <a:rPr lang="en-US" smtClean="0"/>
              <a:t>11</a:t>
            </a:fld>
            <a:endParaRPr lang="en-US"/>
          </a:p>
        </p:txBody>
      </p:sp>
    </p:spTree>
    <p:extLst>
      <p:ext uri="{BB962C8B-B14F-4D97-AF65-F5344CB8AC3E}">
        <p14:creationId xmlns:p14="http://schemas.microsoft.com/office/powerpoint/2010/main" val="879153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ontserrat Medium" panose="00000600000000000000" pitchFamily="2" charset="0"/>
              </a:rPr>
              <a:t>Then a matrix for each batch in the size of </a:t>
            </a:r>
            <a:r>
              <a:rPr lang="en-US" sz="1200" i="1" dirty="0" err="1">
                <a:latin typeface="Montserrat Medium" panose="00000600000000000000" pitchFamily="2" charset="0"/>
              </a:rPr>
              <a:t>KxN</a:t>
            </a:r>
            <a:r>
              <a:rPr lang="en-US" sz="1200" dirty="0">
                <a:latin typeface="Montserrat Medium" panose="00000600000000000000" pitchFamily="2" charset="0"/>
              </a:rPr>
              <a:t> is built, where </a:t>
            </a:r>
            <a:r>
              <a:rPr lang="en-US" sz="1200" i="1" dirty="0">
                <a:latin typeface="Montserrat Medium" panose="00000600000000000000" pitchFamily="2" charset="0"/>
              </a:rPr>
              <a:t>K</a:t>
            </a:r>
            <a:r>
              <a:rPr lang="en-US" sz="1200" dirty="0">
                <a:latin typeface="Montserrat Medium" panose="00000600000000000000" pitchFamily="2" charset="0"/>
              </a:rPr>
              <a:t> represents the amount of words in that batch’s dictionary. </a:t>
            </a:r>
            <a:r>
              <a:rPr lang="en-US" sz="1200" i="1" dirty="0">
                <a:latin typeface="Montserrat Medium" panose="00000600000000000000" pitchFamily="2" charset="0"/>
              </a:rPr>
              <a:t>N</a:t>
            </a:r>
            <a:r>
              <a:rPr lang="en-US" sz="1200" dirty="0">
                <a:latin typeface="Montserrat Medium" panose="00000600000000000000" pitchFamily="2" charset="0"/>
              </a:rPr>
              <a:t> is the number of posts that build this batch. These matrices are then fed into the RNN.</a:t>
            </a:r>
            <a:endParaRPr lang="en-US" sz="1200" i="1" dirty="0">
              <a:latin typeface="Montserrat Medium" panose="00000600000000000000" pitchFamily="2" charset="0"/>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you can see the example of the words becoming a tf-idf matrix.</a:t>
            </a:r>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12</a:t>
            </a:fld>
            <a:endParaRPr lang="en-US"/>
          </a:p>
        </p:txBody>
      </p:sp>
    </p:spTree>
    <p:extLst>
      <p:ext uri="{BB962C8B-B14F-4D97-AF65-F5344CB8AC3E}">
        <p14:creationId xmlns:p14="http://schemas.microsoft.com/office/powerpoint/2010/main" val="896821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now shay will continue explain the rest of the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Thank you very much Yana. So now ladies and gentlemen, join me as we go over how the neural network work in the system</a:t>
            </a:r>
          </a:p>
        </p:txBody>
      </p:sp>
      <p:sp>
        <p:nvSpPr>
          <p:cNvPr id="4" name="Slide Number Placeholder 3"/>
          <p:cNvSpPr>
            <a:spLocks noGrp="1"/>
          </p:cNvSpPr>
          <p:nvPr>
            <p:ph type="sldNum" sz="quarter" idx="5"/>
          </p:nvPr>
        </p:nvSpPr>
        <p:spPr/>
        <p:txBody>
          <a:bodyPr/>
          <a:lstStyle/>
          <a:p>
            <a:fld id="{6655FCCC-337E-495D-A8C3-912EBA788C68}" type="slidenum">
              <a:rPr lang="en-US" smtClean="0"/>
              <a:t>13</a:t>
            </a:fld>
            <a:endParaRPr lang="en-US"/>
          </a:p>
        </p:txBody>
      </p:sp>
    </p:spTree>
    <p:extLst>
      <p:ext uri="{BB962C8B-B14F-4D97-AF65-F5344CB8AC3E}">
        <p14:creationId xmlns:p14="http://schemas.microsoft.com/office/powerpoint/2010/main" val="911771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thing’s first. To extinguish the vanishing gradient problem the vanilla RNN is upgraded using Long Short-Term Memory, or in other words: LSTM. LSTM now controls what the RNN remembers. This is done using its 3 gates:</a:t>
            </a:r>
            <a:br>
              <a:rPr lang="en-US" dirty="0"/>
            </a:br>
            <a:r>
              <a:rPr lang="en-US" dirty="0"/>
              <a:t>Forget gate -&gt; which forgets or “deletes” values that don’t mean much to the current context</a:t>
            </a:r>
          </a:p>
          <a:p>
            <a:r>
              <a:rPr lang="en-US" dirty="0"/>
              <a:t>Input gate -&gt; which oversees adding new relevant information to the neural network</a:t>
            </a:r>
          </a:p>
          <a:p>
            <a:r>
              <a:rPr lang="en-US" dirty="0"/>
              <a:t>And Output gate -&gt; which is in charge of generate the new hidden state for the next time step</a:t>
            </a:r>
          </a:p>
          <a:p>
            <a:r>
              <a:rPr lang="en-US" dirty="0"/>
              <a:t>This way the neural network no longer has a problem remembering long sequential data because values that don’t contribute enough, are just forgotten and values that contribute more that others in understanding the context are added and remembered.</a:t>
            </a:r>
          </a:p>
        </p:txBody>
      </p:sp>
      <p:sp>
        <p:nvSpPr>
          <p:cNvPr id="4" name="Slide Number Placeholder 3"/>
          <p:cNvSpPr>
            <a:spLocks noGrp="1"/>
          </p:cNvSpPr>
          <p:nvPr>
            <p:ph type="sldNum" sz="quarter" idx="5"/>
          </p:nvPr>
        </p:nvSpPr>
        <p:spPr/>
        <p:txBody>
          <a:bodyPr/>
          <a:lstStyle/>
          <a:p>
            <a:fld id="{6655FCCC-337E-495D-A8C3-912EBA788C68}" type="slidenum">
              <a:rPr lang="en-US" smtClean="0"/>
              <a:t>14</a:t>
            </a:fld>
            <a:endParaRPr lang="en-US"/>
          </a:p>
        </p:txBody>
      </p:sp>
    </p:spTree>
    <p:extLst>
      <p:ext uri="{BB962C8B-B14F-4D97-AF65-F5344CB8AC3E}">
        <p14:creationId xmlns:p14="http://schemas.microsoft.com/office/powerpoint/2010/main" val="3740141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amazing tool that the system is using is called </a:t>
            </a:r>
            <a:r>
              <a:rPr lang="en-US" u="none" dirty="0"/>
              <a:t>an </a:t>
            </a:r>
            <a:r>
              <a:rPr lang="en-US" u="sng" dirty="0"/>
              <a:t>attention mechanism</a:t>
            </a:r>
            <a:r>
              <a:rPr lang="en-US" u="none" dirty="0"/>
              <a:t>. Attention keeps the system focused on a certain context C. This is done by using the softmax function which calculates the probability distribution of an input vector Y given a context C. This technique has been proven to be effective and significantly improves the overall speed and performance of the system. And just to clarify a bit more, the system uses </a:t>
            </a:r>
            <a:r>
              <a:rPr lang="en-US" u="sng" dirty="0"/>
              <a:t>soft attention</a:t>
            </a:r>
            <a:r>
              <a:rPr lang="en-US" u="none" dirty="0"/>
              <a:t> which is deterministic. So every time it gets the same Y and C as inputs, the output Z will always be the same.</a:t>
            </a:r>
            <a:endParaRPr lang="en-US" dirty="0"/>
          </a:p>
          <a:p>
            <a:endParaRPr lang="en-US" dirty="0"/>
          </a:p>
          <a:p>
            <a:r>
              <a:rPr lang="en-US" dirty="0"/>
              <a:t>You can see the equation of the softmax function that the soft attention uses. The output is the probability distribution.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 – New input vector – (We want to focus Y on the event C)</a:t>
            </a:r>
          </a:p>
          <a:p>
            <a:r>
              <a:rPr lang="en-US" dirty="0"/>
              <a:t>C – Everything that the RNN has outputted until now – (Event)</a:t>
            </a:r>
          </a:p>
        </p:txBody>
      </p:sp>
      <p:sp>
        <p:nvSpPr>
          <p:cNvPr id="4" name="Slide Number Placeholder 3"/>
          <p:cNvSpPr>
            <a:spLocks noGrp="1"/>
          </p:cNvSpPr>
          <p:nvPr>
            <p:ph type="sldNum" sz="quarter" idx="5"/>
          </p:nvPr>
        </p:nvSpPr>
        <p:spPr/>
        <p:txBody>
          <a:bodyPr/>
          <a:lstStyle/>
          <a:p>
            <a:fld id="{6655FCCC-337E-495D-A8C3-912EBA788C68}" type="slidenum">
              <a:rPr lang="en-US" smtClean="0"/>
              <a:t>15</a:t>
            </a:fld>
            <a:endParaRPr lang="en-US"/>
          </a:p>
        </p:txBody>
      </p:sp>
    </p:spTree>
    <p:extLst>
      <p:ext uri="{BB962C8B-B14F-4D97-AF65-F5344CB8AC3E}">
        <p14:creationId xmlns:p14="http://schemas.microsoft.com/office/powerpoint/2010/main" val="3177321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are these tools embedded into the system to form a </a:t>
            </a:r>
            <a:r>
              <a:rPr lang="en-US" u="sng" dirty="0"/>
              <a:t>solid network</a:t>
            </a:r>
            <a:r>
              <a:rPr lang="en-US" dirty="0"/>
              <a:t> that can make accurate predictions?</a:t>
            </a:r>
            <a:br>
              <a:rPr lang="en-US" dirty="0"/>
            </a:br>
            <a:r>
              <a:rPr lang="en-US" dirty="0"/>
              <a:t>So the system starts out by combining the new input, that has already been focused by the </a:t>
            </a:r>
            <a:r>
              <a:rPr lang="en-US" u="sng" dirty="0"/>
              <a:t>soft attention mechanism</a:t>
            </a:r>
            <a:r>
              <a:rPr lang="en-US" dirty="0"/>
              <a:t>, with the tf-idf matrix which now gives words their appropriate weights and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that input goes through 3 layers of LSTM and is then split into two parts: The first part Yi will later be used for the predictions and the other part is entered back into the attention mechanism and gets focused again on the new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system repeats all these steps until it completes the entire learning sequence </a:t>
            </a:r>
            <a:r>
              <a:rPr lang="en-US"/>
              <a:t>is complete</a:t>
            </a:r>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16</a:t>
            </a:fld>
            <a:endParaRPr lang="en-US"/>
          </a:p>
        </p:txBody>
      </p:sp>
    </p:spTree>
    <p:extLst>
      <p:ext uri="{BB962C8B-B14F-4D97-AF65-F5344CB8AC3E}">
        <p14:creationId xmlns:p14="http://schemas.microsoft.com/office/powerpoint/2010/main" val="388341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stage is the classification stage</a:t>
            </a:r>
          </a:p>
        </p:txBody>
      </p:sp>
      <p:sp>
        <p:nvSpPr>
          <p:cNvPr id="4" name="Slide Number Placeholder 3"/>
          <p:cNvSpPr>
            <a:spLocks noGrp="1"/>
          </p:cNvSpPr>
          <p:nvPr>
            <p:ph type="sldNum" sz="quarter" idx="5"/>
          </p:nvPr>
        </p:nvSpPr>
        <p:spPr/>
        <p:txBody>
          <a:bodyPr/>
          <a:lstStyle/>
          <a:p>
            <a:fld id="{6655FCCC-337E-495D-A8C3-912EBA788C68}" type="slidenum">
              <a:rPr lang="en-US" smtClean="0"/>
              <a:t>17</a:t>
            </a:fld>
            <a:endParaRPr lang="en-US"/>
          </a:p>
        </p:txBody>
      </p:sp>
    </p:spTree>
    <p:extLst>
      <p:ext uri="{BB962C8B-B14F-4D97-AF65-F5344CB8AC3E}">
        <p14:creationId xmlns:p14="http://schemas.microsoft.com/office/powerpoint/2010/main" val="180937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system takes all those </a:t>
            </a:r>
            <a:r>
              <a:rPr lang="en-US" dirty="0" err="1"/>
              <a:t>yi</a:t>
            </a:r>
            <a:r>
              <a:rPr lang="en-US" dirty="0"/>
              <a:t> s from the previous stage and uses them to make the final prediction. All those Yi s build up the latent representation vector. They then undergo a sigmoid activation function and then the prediction is made by the system.</a:t>
            </a:r>
          </a:p>
        </p:txBody>
      </p:sp>
      <p:sp>
        <p:nvSpPr>
          <p:cNvPr id="4" name="Slide Number Placeholder 3"/>
          <p:cNvSpPr>
            <a:spLocks noGrp="1"/>
          </p:cNvSpPr>
          <p:nvPr>
            <p:ph type="sldNum" sz="quarter" idx="5"/>
          </p:nvPr>
        </p:nvSpPr>
        <p:spPr/>
        <p:txBody>
          <a:bodyPr/>
          <a:lstStyle/>
          <a:p>
            <a:fld id="{6655FCCC-337E-495D-A8C3-912EBA788C68}" type="slidenum">
              <a:rPr lang="en-US" smtClean="0"/>
              <a:t>18</a:t>
            </a:fld>
            <a:endParaRPr lang="en-US"/>
          </a:p>
        </p:txBody>
      </p:sp>
    </p:spTree>
    <p:extLst>
      <p:ext uri="{BB962C8B-B14F-4D97-AF65-F5344CB8AC3E}">
        <p14:creationId xmlns:p14="http://schemas.microsoft.com/office/powerpoint/2010/main" val="3565748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all RNNs</a:t>
            </a:r>
            <a:r>
              <a:rPr lang="en-US"/>
              <a:t>, this </a:t>
            </a:r>
            <a:r>
              <a:rPr lang="en-US" dirty="0"/>
              <a:t>system must train before it can make accurate predictions. The model will be trained on large datasets from Twitter and </a:t>
            </a:r>
            <a:r>
              <a:rPr lang="en-US" dirty="0" err="1"/>
              <a:t>Sina</a:t>
            </a:r>
            <a:r>
              <a:rPr lang="en-US" dirty="0"/>
              <a:t> Weibo. The dataset will be split into two parts, training and testing. Since supervised learning is typically done in the context of classification, the entire dataset will be pre-labeled, meaning that during training, the algorithm will be able to constantly monitor its accuracy and fix its weights and bias vectors during backpropagation.</a:t>
            </a:r>
          </a:p>
        </p:txBody>
      </p:sp>
      <p:sp>
        <p:nvSpPr>
          <p:cNvPr id="4" name="Slide Number Placeholder 3"/>
          <p:cNvSpPr>
            <a:spLocks noGrp="1"/>
          </p:cNvSpPr>
          <p:nvPr>
            <p:ph type="sldNum" sz="quarter" idx="5"/>
          </p:nvPr>
        </p:nvSpPr>
        <p:spPr/>
        <p:txBody>
          <a:bodyPr/>
          <a:lstStyle/>
          <a:p>
            <a:fld id="{6655FCCC-337E-495D-A8C3-912EBA788C68}" type="slidenum">
              <a:rPr lang="en-US" smtClean="0"/>
              <a:t>19</a:t>
            </a:fld>
            <a:endParaRPr lang="en-US"/>
          </a:p>
        </p:txBody>
      </p:sp>
    </p:spTree>
    <p:extLst>
      <p:ext uri="{BB962C8B-B14F-4D97-AF65-F5344CB8AC3E}">
        <p14:creationId xmlns:p14="http://schemas.microsoft.com/office/powerpoint/2010/main" val="3927893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description,</a:t>
            </a:r>
          </a:p>
          <a:p>
            <a:pPr marL="171450" indent="-171450">
              <a:buFont typeface="Arial" panose="020B0604020202020204" pitchFamily="34" charset="0"/>
              <a:buChar char="•"/>
            </a:pPr>
            <a:r>
              <a:rPr lang="en-US" dirty="0"/>
              <a:t>The main goal of our project is to detect rumors before they spread. The user can detect a rumor using the system even within a single post.</a:t>
            </a:r>
          </a:p>
          <a:p>
            <a:pPr marL="171450" indent="-171450">
              <a:buFont typeface="Arial" panose="020B0604020202020204" pitchFamily="34" charset="0"/>
              <a:buChar char="•"/>
            </a:pPr>
            <a:r>
              <a:rPr lang="en-US" dirty="0"/>
              <a:t>It is designed to work with popular social platforms - Twitter and Weibo, which is the Chinese version of Twitter</a:t>
            </a:r>
          </a:p>
        </p:txBody>
      </p:sp>
      <p:sp>
        <p:nvSpPr>
          <p:cNvPr id="4" name="Slide Number Placeholder 3"/>
          <p:cNvSpPr>
            <a:spLocks noGrp="1"/>
          </p:cNvSpPr>
          <p:nvPr>
            <p:ph type="sldNum" sz="quarter" idx="5"/>
          </p:nvPr>
        </p:nvSpPr>
        <p:spPr/>
        <p:txBody>
          <a:bodyPr/>
          <a:lstStyle/>
          <a:p>
            <a:fld id="{6655FCCC-337E-495D-A8C3-912EBA788C68}" type="slidenum">
              <a:rPr lang="en-US" smtClean="0"/>
              <a:t>2</a:t>
            </a:fld>
            <a:endParaRPr lang="en-US"/>
          </a:p>
        </p:txBody>
      </p:sp>
    </p:spTree>
    <p:extLst>
      <p:ext uri="{BB962C8B-B14F-4D97-AF65-F5344CB8AC3E}">
        <p14:creationId xmlns:p14="http://schemas.microsoft.com/office/powerpoint/2010/main" val="531615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Use Case Diagram.</a:t>
            </a:r>
            <a:br>
              <a:rPr lang="en-US" dirty="0"/>
            </a:br>
            <a:r>
              <a:rPr lang="en-US" dirty="0"/>
              <a:t>There are two actors, one inherits the other.</a:t>
            </a:r>
          </a:p>
          <a:p>
            <a:r>
              <a:rPr lang="en-US" dirty="0"/>
              <a:t>As a trainer I will be able to train the model, in my own language if I prefer</a:t>
            </a:r>
          </a:p>
          <a:p>
            <a:r>
              <a:rPr lang="en-US" dirty="0"/>
              <a:t>And as a user, I will be able to import a test subject and let the system predict if it’s a rumor or not</a:t>
            </a:r>
          </a:p>
        </p:txBody>
      </p:sp>
      <p:sp>
        <p:nvSpPr>
          <p:cNvPr id="4" name="Slide Number Placeholder 3"/>
          <p:cNvSpPr>
            <a:spLocks noGrp="1"/>
          </p:cNvSpPr>
          <p:nvPr>
            <p:ph type="sldNum" sz="quarter" idx="5"/>
          </p:nvPr>
        </p:nvSpPr>
        <p:spPr/>
        <p:txBody>
          <a:bodyPr/>
          <a:lstStyle/>
          <a:p>
            <a:fld id="{6655FCCC-337E-495D-A8C3-912EBA788C68}" type="slidenum">
              <a:rPr lang="en-US" smtClean="0"/>
              <a:t>20</a:t>
            </a:fld>
            <a:endParaRPr lang="en-US"/>
          </a:p>
        </p:txBody>
      </p:sp>
    </p:spTree>
    <p:extLst>
      <p:ext uri="{BB962C8B-B14F-4D97-AF65-F5344CB8AC3E}">
        <p14:creationId xmlns:p14="http://schemas.microsoft.com/office/powerpoint/2010/main" val="1366457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class diagram, there are 3 packages, one for the GUI, one for the algorithm, and one for both.</a:t>
            </a:r>
          </a:p>
        </p:txBody>
      </p:sp>
      <p:sp>
        <p:nvSpPr>
          <p:cNvPr id="4" name="Slide Number Placeholder 3"/>
          <p:cNvSpPr>
            <a:spLocks noGrp="1"/>
          </p:cNvSpPr>
          <p:nvPr>
            <p:ph type="sldNum" sz="quarter" idx="5"/>
          </p:nvPr>
        </p:nvSpPr>
        <p:spPr/>
        <p:txBody>
          <a:bodyPr/>
          <a:lstStyle/>
          <a:p>
            <a:fld id="{6655FCCC-337E-495D-A8C3-912EBA788C68}" type="slidenum">
              <a:rPr lang="en-US" smtClean="0"/>
              <a:t>21</a:t>
            </a:fld>
            <a:endParaRPr lang="en-US"/>
          </a:p>
        </p:txBody>
      </p:sp>
    </p:spTree>
    <p:extLst>
      <p:ext uri="{BB962C8B-B14F-4D97-AF65-F5344CB8AC3E}">
        <p14:creationId xmlns:p14="http://schemas.microsoft.com/office/powerpoint/2010/main" val="3407895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time for my favorite part. GRAPHICAL USER INTERFACE</a:t>
            </a:r>
          </a:p>
        </p:txBody>
      </p:sp>
      <p:sp>
        <p:nvSpPr>
          <p:cNvPr id="4" name="Slide Number Placeholder 3"/>
          <p:cNvSpPr>
            <a:spLocks noGrp="1"/>
          </p:cNvSpPr>
          <p:nvPr>
            <p:ph type="sldNum" sz="quarter" idx="5"/>
          </p:nvPr>
        </p:nvSpPr>
        <p:spPr/>
        <p:txBody>
          <a:bodyPr/>
          <a:lstStyle/>
          <a:p>
            <a:fld id="{6655FCCC-337E-495D-A8C3-912EBA788C68}" type="slidenum">
              <a:rPr lang="en-US" smtClean="0"/>
              <a:t>22</a:t>
            </a:fld>
            <a:endParaRPr lang="en-US"/>
          </a:p>
        </p:txBody>
      </p:sp>
    </p:spTree>
    <p:extLst>
      <p:ext uri="{BB962C8B-B14F-4D97-AF65-F5344CB8AC3E}">
        <p14:creationId xmlns:p14="http://schemas.microsoft.com/office/powerpoint/2010/main" val="634909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our main menu, here a user can choose if he wants to train the model or use it to detect rumors</a:t>
            </a:r>
          </a:p>
        </p:txBody>
      </p:sp>
      <p:sp>
        <p:nvSpPr>
          <p:cNvPr id="4" name="Slide Number Placeholder 3"/>
          <p:cNvSpPr>
            <a:spLocks noGrp="1"/>
          </p:cNvSpPr>
          <p:nvPr>
            <p:ph type="sldNum" sz="quarter" idx="5"/>
          </p:nvPr>
        </p:nvSpPr>
        <p:spPr/>
        <p:txBody>
          <a:bodyPr/>
          <a:lstStyle/>
          <a:p>
            <a:fld id="{6655FCCC-337E-495D-A8C3-912EBA788C68}" type="slidenum">
              <a:rPr lang="en-US" smtClean="0"/>
              <a:t>23</a:t>
            </a:fld>
            <a:endParaRPr lang="en-US"/>
          </a:p>
        </p:txBody>
      </p:sp>
    </p:spTree>
    <p:extLst>
      <p:ext uri="{BB962C8B-B14F-4D97-AF65-F5344CB8AC3E}">
        <p14:creationId xmlns:p14="http://schemas.microsoft.com/office/powerpoint/2010/main" val="4182617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training window looks like. As you can see the trainer must first </a:t>
            </a:r>
            <a:r>
              <a:rPr lang="en-US" u="sng" dirty="0"/>
              <a:t>import a dataset</a:t>
            </a:r>
            <a:r>
              <a:rPr lang="en-US" u="none" dirty="0"/>
              <a:t> and then he may click the BEGIN TRAINING button for the training procedure to begin. During training, the user may view some information about the current training process.</a:t>
            </a:r>
            <a:br>
              <a:rPr lang="en-US" u="none" dirty="0"/>
            </a:br>
            <a:r>
              <a:rPr lang="en-US" u="none" dirty="0"/>
              <a:t>For example the </a:t>
            </a:r>
            <a:r>
              <a:rPr lang="en-US" u="sng" dirty="0"/>
              <a:t>epoch number</a:t>
            </a:r>
            <a:r>
              <a:rPr lang="en-US" u="none" dirty="0"/>
              <a:t>, </a:t>
            </a:r>
            <a:r>
              <a:rPr lang="en-US" u="sng" dirty="0"/>
              <a:t>the current accuracy</a:t>
            </a:r>
            <a:r>
              <a:rPr lang="en-US" u="none" dirty="0"/>
              <a:t>, and </a:t>
            </a:r>
            <a:r>
              <a:rPr lang="en-US" u="sng" dirty="0"/>
              <a:t>the current loss</a:t>
            </a:r>
            <a:r>
              <a:rPr lang="en-US" u="none" dirty="0"/>
              <a:t>.</a:t>
            </a:r>
            <a:br>
              <a:rPr lang="en-US" u="none" dirty="0"/>
            </a:br>
            <a:r>
              <a:rPr lang="en-US" u="none" dirty="0"/>
              <a:t>The trainer may also view the advanced tab and find some more data of the training process.</a:t>
            </a:r>
          </a:p>
          <a:p>
            <a:endParaRPr lang="en-US" u="none" dirty="0"/>
          </a:p>
          <a:p>
            <a:endParaRPr lang="en-US" u="none" dirty="0"/>
          </a:p>
          <a:p>
            <a:endParaRPr lang="en-US" dirty="0"/>
          </a:p>
          <a:p>
            <a:endParaRPr lang="en-US" dirty="0"/>
          </a:p>
          <a:p>
            <a:r>
              <a:rPr lang="en-US" dirty="0"/>
              <a:t>/*</a:t>
            </a:r>
          </a:p>
          <a:p>
            <a:r>
              <a:rPr lang="en-US" dirty="0"/>
              <a:t>Epoch = How many times did we run through the entire data set</a:t>
            </a:r>
          </a:p>
          <a:p>
            <a:r>
              <a:rPr lang="en-US" dirty="0"/>
              <a:t>Loss = How off the predictions compared to the actual answer</a:t>
            </a:r>
          </a:p>
          <a:p>
            <a:endParaRPr lang="en-US" dirty="0"/>
          </a:p>
          <a:p>
            <a:r>
              <a:rPr lang="en-US" dirty="0"/>
              <a:t>Accuracy graph:</a:t>
            </a:r>
            <a:br>
              <a:rPr lang="en-US" dirty="0"/>
            </a:br>
            <a:r>
              <a:rPr lang="en-US" dirty="0"/>
              <a:t>Purple -&gt; Accuracy of the current training </a:t>
            </a:r>
          </a:p>
          <a:p>
            <a:r>
              <a:rPr lang="en-US" dirty="0"/>
              <a:t>White -&gt; Validation results (test results) – New rumors, ones that were not presented during training</a:t>
            </a:r>
          </a:p>
          <a:p>
            <a:endParaRPr lang="en-US" dirty="0"/>
          </a:p>
          <a:p>
            <a:r>
              <a:rPr lang="en-US" dirty="0"/>
              <a:t>Loss graph:</a:t>
            </a:r>
          </a:p>
          <a:p>
            <a:r>
              <a:rPr lang="en-US" dirty="0"/>
              <a:t>Turquoise -&gt; The loss at current training</a:t>
            </a:r>
          </a:p>
          <a:p>
            <a:r>
              <a:rPr lang="en-US" dirty="0"/>
              <a:t>*/</a:t>
            </a:r>
          </a:p>
        </p:txBody>
      </p:sp>
      <p:sp>
        <p:nvSpPr>
          <p:cNvPr id="4" name="Slide Number Placeholder 3"/>
          <p:cNvSpPr>
            <a:spLocks noGrp="1"/>
          </p:cNvSpPr>
          <p:nvPr>
            <p:ph type="sldNum" sz="quarter" idx="5"/>
          </p:nvPr>
        </p:nvSpPr>
        <p:spPr/>
        <p:txBody>
          <a:bodyPr/>
          <a:lstStyle/>
          <a:p>
            <a:fld id="{6655FCCC-337E-495D-A8C3-912EBA788C68}" type="slidenum">
              <a:rPr lang="en-US" smtClean="0"/>
              <a:t>24</a:t>
            </a:fld>
            <a:endParaRPr lang="en-US"/>
          </a:p>
        </p:txBody>
      </p:sp>
    </p:spTree>
    <p:extLst>
      <p:ext uri="{BB962C8B-B14F-4D97-AF65-F5344CB8AC3E}">
        <p14:creationId xmlns:p14="http://schemas.microsoft.com/office/powerpoint/2010/main" val="231122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user menu looks like. The user must first select a language, then import his trained data (or he may even use our supplied, default, one), and then he must upload the test subject. Once the user clicks the GO button, the system will try to predict if the test subject is a rumor or not.</a:t>
            </a:r>
          </a:p>
          <a:p>
            <a:endParaRPr lang="en-US" dirty="0"/>
          </a:p>
          <a:p>
            <a:r>
              <a:rPr lang="en-US" dirty="0"/>
              <a:t>The user selects the settings for the rumor detector:</a:t>
            </a:r>
            <a:br>
              <a:rPr lang="en-US" dirty="0"/>
            </a:br>
            <a:r>
              <a:rPr lang="en-US" dirty="0"/>
              <a:t>1. Dataset language</a:t>
            </a:r>
          </a:p>
          <a:p>
            <a:r>
              <a:rPr lang="en-US" dirty="0"/>
              <a:t>2. Trained RNN data</a:t>
            </a:r>
          </a:p>
          <a:p>
            <a:r>
              <a:rPr lang="en-US" dirty="0"/>
              <a:t>3. Test subject to test for rumors</a:t>
            </a:r>
          </a:p>
        </p:txBody>
      </p:sp>
      <p:sp>
        <p:nvSpPr>
          <p:cNvPr id="4" name="Slide Number Placeholder 3"/>
          <p:cNvSpPr>
            <a:spLocks noGrp="1"/>
          </p:cNvSpPr>
          <p:nvPr>
            <p:ph type="sldNum" sz="quarter" idx="5"/>
          </p:nvPr>
        </p:nvSpPr>
        <p:spPr/>
        <p:txBody>
          <a:bodyPr/>
          <a:lstStyle/>
          <a:p>
            <a:fld id="{6655FCCC-337E-495D-A8C3-912EBA788C68}" type="slidenum">
              <a:rPr lang="en-US" smtClean="0"/>
              <a:t>25</a:t>
            </a:fld>
            <a:endParaRPr lang="en-US"/>
          </a:p>
        </p:txBody>
      </p:sp>
    </p:spTree>
    <p:extLst>
      <p:ext uri="{BB962C8B-B14F-4D97-AF65-F5344CB8AC3E}">
        <p14:creationId xmlns:p14="http://schemas.microsoft.com/office/powerpoint/2010/main" val="2383097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5FCCC-337E-495D-A8C3-912EBA788C68}" type="slidenum">
              <a:rPr lang="en-US" smtClean="0"/>
              <a:t>26</a:t>
            </a:fld>
            <a:endParaRPr lang="en-US"/>
          </a:p>
        </p:txBody>
      </p:sp>
    </p:spTree>
    <p:extLst>
      <p:ext uri="{BB962C8B-B14F-4D97-AF65-F5344CB8AC3E}">
        <p14:creationId xmlns:p14="http://schemas.microsoft.com/office/powerpoint/2010/main" val="731303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5FCCC-337E-495D-A8C3-912EBA788C68}" type="slidenum">
              <a:rPr lang="en-US" smtClean="0"/>
              <a:t>27</a:t>
            </a:fld>
            <a:endParaRPr lang="en-US"/>
          </a:p>
        </p:txBody>
      </p:sp>
    </p:spTree>
    <p:extLst>
      <p:ext uri="{BB962C8B-B14F-4D97-AF65-F5344CB8AC3E}">
        <p14:creationId xmlns:p14="http://schemas.microsoft.com/office/powerpoint/2010/main" val="1524576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5FCCC-337E-495D-A8C3-912EBA788C68}" type="slidenum">
              <a:rPr lang="en-US" smtClean="0"/>
              <a:t>28</a:t>
            </a:fld>
            <a:endParaRPr lang="en-US"/>
          </a:p>
        </p:txBody>
      </p:sp>
    </p:spTree>
    <p:extLst>
      <p:ext uri="{BB962C8B-B14F-4D97-AF65-F5344CB8AC3E}">
        <p14:creationId xmlns:p14="http://schemas.microsoft.com/office/powerpoint/2010/main" val="3745218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5FCCC-337E-495D-A8C3-912EBA788C68}" type="slidenum">
              <a:rPr lang="en-US" smtClean="0"/>
              <a:t>29</a:t>
            </a:fld>
            <a:endParaRPr lang="en-US"/>
          </a:p>
        </p:txBody>
      </p:sp>
    </p:spTree>
    <p:extLst>
      <p:ext uri="{BB962C8B-B14F-4D97-AF65-F5344CB8AC3E}">
        <p14:creationId xmlns:p14="http://schemas.microsoft.com/office/powerpoint/2010/main" val="3061277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bother detecting rumors?</a:t>
            </a:r>
          </a:p>
          <a:p>
            <a:r>
              <a:rPr lang="en-US" dirty="0"/>
              <a:t>People from all around the world are spreading rumors on a daily basis.</a:t>
            </a:r>
          </a:p>
          <a:p>
            <a:r>
              <a:rPr lang="en-US" dirty="0"/>
              <a:t>It could cause some negative side effects: such as selling stock share or health concerns or even national scare.</a:t>
            </a:r>
          </a:p>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3</a:t>
            </a:fld>
            <a:endParaRPr lang="en-US"/>
          </a:p>
        </p:txBody>
      </p:sp>
    </p:spTree>
    <p:extLst>
      <p:ext uri="{BB962C8B-B14F-4D97-AF65-F5344CB8AC3E}">
        <p14:creationId xmlns:p14="http://schemas.microsoft.com/office/powerpoint/2010/main" val="1887386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5FCCC-337E-495D-A8C3-912EBA788C68}" type="slidenum">
              <a:rPr lang="en-US" smtClean="0"/>
              <a:t>30</a:t>
            </a:fld>
            <a:endParaRPr lang="en-US"/>
          </a:p>
        </p:txBody>
      </p:sp>
    </p:spTree>
    <p:extLst>
      <p:ext uri="{BB962C8B-B14F-4D97-AF65-F5344CB8AC3E}">
        <p14:creationId xmlns:p14="http://schemas.microsoft.com/office/powerpoint/2010/main" val="2966341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5FCCC-337E-495D-A8C3-912EBA788C68}" type="slidenum">
              <a:rPr lang="en-US" smtClean="0"/>
              <a:t>31</a:t>
            </a:fld>
            <a:endParaRPr lang="en-US"/>
          </a:p>
        </p:txBody>
      </p:sp>
    </p:spTree>
    <p:extLst>
      <p:ext uri="{BB962C8B-B14F-4D97-AF65-F5344CB8AC3E}">
        <p14:creationId xmlns:p14="http://schemas.microsoft.com/office/powerpoint/2010/main" val="261546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work? I will now briefly explain about every stage. We have 4 main stages.</a:t>
            </a:r>
          </a:p>
          <a:p>
            <a:r>
              <a:rPr lang="en-US" sz="1200" dirty="0">
                <a:solidFill>
                  <a:srgbClr val="00B050"/>
                </a:solidFill>
                <a:latin typeface="Montserrat Medium" panose="00000600000000000000" pitchFamily="2" charset="0"/>
              </a:rPr>
              <a:t>Stage 1:</a:t>
            </a:r>
            <a:r>
              <a:rPr lang="en-US" sz="1200" dirty="0">
                <a:latin typeface="Montserrat Medium" panose="00000600000000000000" pitchFamily="2" charset="0"/>
              </a:rPr>
              <a:t> Textual sequences from posts that are related to one event is entered as input to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Medium" panose="00000600000000000000" pitchFamily="2" charset="0"/>
              </a:rPr>
              <a:t>Stage 2: Construction of feature matrixes using term frequency-inverse document frequency (tf-idf)</a:t>
            </a:r>
          </a:p>
          <a:p>
            <a:pPr marL="0" indent="0">
              <a:buFont typeface="Arial" panose="020B0604020202020204" pitchFamily="34" charset="0"/>
              <a:buNone/>
            </a:pPr>
            <a:r>
              <a:rPr lang="en-US" sz="1200" dirty="0">
                <a:solidFill>
                  <a:srgbClr val="002060"/>
                </a:solidFill>
                <a:latin typeface="Montserrat Medium" panose="00000600000000000000" pitchFamily="2" charset="0"/>
              </a:rPr>
              <a:t>Stage 3: </a:t>
            </a:r>
            <a:r>
              <a:rPr lang="en-US" sz="1200" dirty="0">
                <a:latin typeface="Montserrat Medium" panose="00000600000000000000" pitchFamily="2" charset="0"/>
              </a:rPr>
              <a:t>RNN with an attention mechanism automatically learns new and hidden text representations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30A0"/>
                </a:solidFill>
                <a:latin typeface="Montserrat Medium" panose="00000600000000000000" pitchFamily="2" charset="0"/>
              </a:rPr>
              <a:t>Stage 4:</a:t>
            </a:r>
            <a:r>
              <a:rPr lang="en-US" sz="1200" dirty="0">
                <a:latin typeface="Montserrat Medium" panose="00000600000000000000" pitchFamily="2" charset="0"/>
              </a:rPr>
              <a:t> The model predicts if those posts have the potential </a:t>
            </a:r>
            <a:r>
              <a:rPr lang="en-US" sz="1200" dirty="0" err="1">
                <a:latin typeface="Montserrat Medium" panose="00000600000000000000" pitchFamily="2" charset="0"/>
              </a:rPr>
              <a:t>osf</a:t>
            </a:r>
            <a:r>
              <a:rPr lang="en-US" sz="1200" dirty="0">
                <a:latin typeface="Montserrat Medium" panose="00000600000000000000" pitchFamily="2" charset="0"/>
              </a:rPr>
              <a:t> becoming a rumor</a:t>
            </a:r>
          </a:p>
        </p:txBody>
      </p:sp>
      <p:sp>
        <p:nvSpPr>
          <p:cNvPr id="4" name="Slide Number Placeholder 3"/>
          <p:cNvSpPr>
            <a:spLocks noGrp="1"/>
          </p:cNvSpPr>
          <p:nvPr>
            <p:ph type="sldNum" sz="quarter" idx="5"/>
          </p:nvPr>
        </p:nvSpPr>
        <p:spPr/>
        <p:txBody>
          <a:bodyPr/>
          <a:lstStyle/>
          <a:p>
            <a:fld id="{6655FCCC-337E-495D-A8C3-912EBA788C68}" type="slidenum">
              <a:rPr lang="en-US" smtClean="0"/>
              <a:t>32</a:t>
            </a:fld>
            <a:endParaRPr lang="en-US"/>
          </a:p>
        </p:txBody>
      </p:sp>
    </p:spTree>
    <p:extLst>
      <p:ext uri="{BB962C8B-B14F-4D97-AF65-F5344CB8AC3E}">
        <p14:creationId xmlns:p14="http://schemas.microsoft.com/office/powerpoint/2010/main" val="2385410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In order to detect rumors, our solution involves operating with recurrent neural networks enhanced with an attention mechanism to automatically learn different text representation.</a:t>
            </a:r>
          </a:p>
          <a:p>
            <a:pPr marL="171450" indent="-171450">
              <a:buFont typeface="Arial" panose="020B0604020202020204" pitchFamily="34" charset="0"/>
              <a:buChar char="•"/>
            </a:pPr>
            <a:r>
              <a:rPr lang="en-US" sz="1200" dirty="0"/>
              <a:t>RNN is a class of artificial neural networks. These machine learning algorithms are inspired by the biological neural network that is found in animal brains.</a:t>
            </a:r>
          </a:p>
          <a:p>
            <a:pPr marL="171450" indent="-171450">
              <a:buFont typeface="Arial" panose="020B0604020202020204" pitchFamily="34" charset="0"/>
              <a:buChar char="•"/>
            </a:pPr>
            <a:r>
              <a:rPr lang="en-US" sz="1200" dirty="0"/>
              <a:t>This type of network typically contains many information units, which pass through hidden layers and as you can see in the graph the connection between nodes form a direct graph that is similar to a real neural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4</a:t>
            </a:fld>
            <a:endParaRPr lang="en-US"/>
          </a:p>
        </p:txBody>
      </p:sp>
    </p:spTree>
    <p:extLst>
      <p:ext uri="{BB962C8B-B14F-4D97-AF65-F5344CB8AC3E}">
        <p14:creationId xmlns:p14="http://schemas.microsoft.com/office/powerpoint/2010/main" val="381349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elaborate a little bit more, RNN is used for processing long sequential data. </a:t>
            </a:r>
            <a:r>
              <a:rPr lang="en-US" sz="1200" b="0" i="0" kern="1200" dirty="0">
                <a:solidFill>
                  <a:schemeClr val="tx1"/>
                </a:solidFill>
                <a:effectLst/>
                <a:latin typeface="+mn-lt"/>
                <a:ea typeface="+mn-ea"/>
                <a:cs typeface="+mn-cs"/>
              </a:rPr>
              <a:t>It processes a sequence of word vectors one by one and sends its current hidden state along with the current input to the next time step. The hidden state acts as the memory of the neural network. It holds information on all previous data that the network has seen before. The basic </a:t>
            </a:r>
            <a:r>
              <a:rPr lang="en-US" sz="1200" b="0" i="0" kern="1200" dirty="0">
                <a:solidFill>
                  <a:schemeClr val="tx1"/>
                </a:solidFill>
                <a:effectLst/>
                <a:latin typeface="Montserrat Medium" panose="00000600000000000000" pitchFamily="2" charset="0"/>
                <a:ea typeface="+mn-ea"/>
                <a:cs typeface="+mn-cs"/>
              </a:rPr>
              <a:t>v</a:t>
            </a:r>
            <a:r>
              <a:rPr lang="en-US" sz="1200" dirty="0">
                <a:latin typeface="Montserrat Medium" panose="00000600000000000000" pitchFamily="2" charset="0"/>
              </a:rPr>
              <a:t>anilla RNNs use the hyperbolic tangent function to regulate values between -1 and 1 so that values would not grow to be huge and seem more significant that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Medium" panose="00000600000000000000" pitchFamily="2" charset="0"/>
              </a:rPr>
              <a:t>Vanilla RNNs suffers from the vanishing gradient problem, which will be explained later</a:t>
            </a:r>
          </a:p>
        </p:txBody>
      </p:sp>
      <p:sp>
        <p:nvSpPr>
          <p:cNvPr id="4" name="Slide Number Placeholder 3"/>
          <p:cNvSpPr>
            <a:spLocks noGrp="1"/>
          </p:cNvSpPr>
          <p:nvPr>
            <p:ph type="sldNum" sz="quarter" idx="5"/>
          </p:nvPr>
        </p:nvSpPr>
        <p:spPr/>
        <p:txBody>
          <a:bodyPr/>
          <a:lstStyle/>
          <a:p>
            <a:fld id="{6655FCCC-337E-495D-A8C3-912EBA788C68}" type="slidenum">
              <a:rPr lang="en-US" smtClean="0"/>
              <a:t>5</a:t>
            </a:fld>
            <a:endParaRPr lang="en-US"/>
          </a:p>
        </p:txBody>
      </p:sp>
    </p:spTree>
    <p:extLst>
      <p:ext uri="{BB962C8B-B14F-4D97-AF65-F5344CB8AC3E}">
        <p14:creationId xmlns:p14="http://schemas.microsoft.com/office/powerpoint/2010/main" val="2303593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challenges are that:</a:t>
            </a:r>
          </a:p>
          <a:p>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system must adopt features </a:t>
            </a:r>
            <a:r>
              <a:rPr lang="en-US" sz="1200" dirty="0">
                <a:latin typeface="Montserrat Medium" panose="00000600000000000000" pitchFamily="2" charset="0"/>
              </a:rPr>
              <a:t>automatically instead of manually</a:t>
            </a:r>
          </a:p>
          <a:p>
            <a:endParaRPr lang="en-US" dirty="0"/>
          </a:p>
          <a:p>
            <a:pPr marL="171450" indent="-171450">
              <a:buFont typeface="Arial" panose="020B0604020202020204" pitchFamily="34" charset="0"/>
              <a:buChar char="•"/>
            </a:pPr>
            <a:r>
              <a:rPr lang="en-US" dirty="0"/>
              <a:t>Also, as I’ve previously said, RNNs suffers from vanishing gradient problem. </a:t>
            </a:r>
            <a:r>
              <a:rPr lang="en-US" sz="1200" b="0" i="0" kern="1200" dirty="0">
                <a:solidFill>
                  <a:schemeClr val="tx1"/>
                </a:solidFill>
                <a:effectLst/>
                <a:latin typeface="+mn-lt"/>
                <a:ea typeface="+mn-ea"/>
                <a:cs typeface="+mn-cs"/>
              </a:rPr>
              <a:t>Gradients are values used to update a neural networks weights. The problem is that the gradient shrinks as it backpropagates through time. if a gradient value becomes extremely small, it doesn’t contribute too much learning. This will be fixed using LSTM.</a:t>
            </a:r>
          </a:p>
          <a:p>
            <a:pPr marL="171450" indent="-171450">
              <a:buFont typeface="Arial" panose="020B0604020202020204" pitchFamily="34" charset="0"/>
              <a:buChar char="•"/>
            </a:pPr>
            <a:endParaRPr lang="he-IL"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ontserrat Medium" panose="00000600000000000000" pitchFamily="2" charset="0"/>
              </a:rPr>
              <a:t>Many duplications of posts with different contextual variations are need to be taken care of</a:t>
            </a:r>
          </a:p>
        </p:txBody>
      </p:sp>
      <p:sp>
        <p:nvSpPr>
          <p:cNvPr id="4" name="Slide Number Placeholder 3"/>
          <p:cNvSpPr>
            <a:spLocks noGrp="1"/>
          </p:cNvSpPr>
          <p:nvPr>
            <p:ph type="sldNum" sz="quarter" idx="5"/>
          </p:nvPr>
        </p:nvSpPr>
        <p:spPr/>
        <p:txBody>
          <a:bodyPr/>
          <a:lstStyle/>
          <a:p>
            <a:fld id="{6655FCCC-337E-495D-A8C3-912EBA788C68}" type="slidenum">
              <a:rPr lang="en-US" smtClean="0"/>
              <a:t>6</a:t>
            </a:fld>
            <a:endParaRPr lang="en-US"/>
          </a:p>
        </p:txBody>
      </p:sp>
    </p:spTree>
    <p:extLst>
      <p:ext uri="{BB962C8B-B14F-4D97-AF65-F5344CB8AC3E}">
        <p14:creationId xmlns:p14="http://schemas.microsoft.com/office/powerpoint/2010/main" val="197557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has 4 main stages.  We will briefly go over all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model has 4 main stages and here you can see the flow chart, we will explain</a:t>
            </a:r>
            <a:r>
              <a:rPr lang="he-IL" dirty="0"/>
              <a:t> </a:t>
            </a:r>
            <a:r>
              <a:rPr lang="en-US" dirty="0"/>
              <a:t>the details of every stage.</a:t>
            </a:r>
          </a:p>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7</a:t>
            </a:fld>
            <a:endParaRPr lang="en-US"/>
          </a:p>
        </p:txBody>
      </p:sp>
    </p:spTree>
    <p:extLst>
      <p:ext uri="{BB962C8B-B14F-4D97-AF65-F5344CB8AC3E}">
        <p14:creationId xmlns:p14="http://schemas.microsoft.com/office/powerpoint/2010/main" val="2407035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8</a:t>
            </a:fld>
            <a:endParaRPr lang="en-US"/>
          </a:p>
        </p:txBody>
      </p:sp>
    </p:spTree>
    <p:extLst>
      <p:ext uri="{BB962C8B-B14F-4D97-AF65-F5344CB8AC3E}">
        <p14:creationId xmlns:p14="http://schemas.microsoft.com/office/powerpoint/2010/main" val="81190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stage the model takes a large sequence of post and batches them together to a one large text. Here you can see an example of some different post about one event and how they are batched together into one. On the right you can see the algorithm that is being used to do so.</a:t>
            </a:r>
          </a:p>
          <a:p>
            <a:r>
              <a:rPr lang="en-US" dirty="0"/>
              <a:t>The N is the minimum amount of posts in a batch. If the total number of posts exceed that amount, it will be split into many batches, each containing exactly N posts. If an event doesn’t have enough posts to build up an entire batch, it will be padded with zeros. This ensures that the input for the system will always be in the same size.</a:t>
            </a:r>
          </a:p>
        </p:txBody>
      </p:sp>
      <p:sp>
        <p:nvSpPr>
          <p:cNvPr id="4" name="Slide Number Placeholder 3"/>
          <p:cNvSpPr>
            <a:spLocks noGrp="1"/>
          </p:cNvSpPr>
          <p:nvPr>
            <p:ph type="sldNum" sz="quarter" idx="5"/>
          </p:nvPr>
        </p:nvSpPr>
        <p:spPr/>
        <p:txBody>
          <a:bodyPr/>
          <a:lstStyle/>
          <a:p>
            <a:fld id="{6655FCCC-337E-495D-A8C3-912EBA788C68}" type="slidenum">
              <a:rPr lang="en-US" smtClean="0"/>
              <a:t>9</a:t>
            </a:fld>
            <a:endParaRPr lang="en-US"/>
          </a:p>
        </p:txBody>
      </p:sp>
    </p:spTree>
    <p:extLst>
      <p:ext uri="{BB962C8B-B14F-4D97-AF65-F5344CB8AC3E}">
        <p14:creationId xmlns:p14="http://schemas.microsoft.com/office/powerpoint/2010/main" val="1043726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B8D0-B510-4A3F-94C3-FCB6EBBEC6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A05B1D-550B-408C-8B98-91EB254251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651ABB-0494-4CA4-A985-2651777AACD2}"/>
              </a:ext>
            </a:extLst>
          </p:cNvPr>
          <p:cNvSpPr>
            <a:spLocks noGrp="1"/>
          </p:cNvSpPr>
          <p:nvPr>
            <p:ph type="dt" sz="half" idx="10"/>
          </p:nvPr>
        </p:nvSpPr>
        <p:spPr/>
        <p:txBody>
          <a:bodyPr/>
          <a:lstStyle/>
          <a:p>
            <a:fld id="{ED875CCD-670B-43B9-9603-B20C92D48BCE}" type="datetime1">
              <a:rPr lang="en-US" smtClean="0"/>
              <a:t>6/27/2020</a:t>
            </a:fld>
            <a:endParaRPr lang="en-US"/>
          </a:p>
        </p:txBody>
      </p:sp>
      <p:sp>
        <p:nvSpPr>
          <p:cNvPr id="5" name="Footer Placeholder 4">
            <a:extLst>
              <a:ext uri="{FF2B5EF4-FFF2-40B4-BE49-F238E27FC236}">
                <a16:creationId xmlns:a16="http://schemas.microsoft.com/office/drawing/2014/main" id="{0794B49B-CBE7-4B70-9C39-627DC3FB7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4CC2D-ACE2-4719-BB5A-BCDFA1568F97}"/>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97459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03B6B-BBDA-4861-B40A-2464E104BE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AB8C2E-7A62-48E6-9FB6-0979C38903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71556-CEDF-46F1-870F-03588B4C5E42}"/>
              </a:ext>
            </a:extLst>
          </p:cNvPr>
          <p:cNvSpPr>
            <a:spLocks noGrp="1"/>
          </p:cNvSpPr>
          <p:nvPr>
            <p:ph type="dt" sz="half" idx="10"/>
          </p:nvPr>
        </p:nvSpPr>
        <p:spPr/>
        <p:txBody>
          <a:bodyPr/>
          <a:lstStyle/>
          <a:p>
            <a:fld id="{070733EB-3341-4574-8738-8B64E676A969}" type="datetime1">
              <a:rPr lang="en-US" smtClean="0"/>
              <a:t>6/27/2020</a:t>
            </a:fld>
            <a:endParaRPr lang="en-US"/>
          </a:p>
        </p:txBody>
      </p:sp>
      <p:sp>
        <p:nvSpPr>
          <p:cNvPr id="5" name="Footer Placeholder 4">
            <a:extLst>
              <a:ext uri="{FF2B5EF4-FFF2-40B4-BE49-F238E27FC236}">
                <a16:creationId xmlns:a16="http://schemas.microsoft.com/office/drawing/2014/main" id="{E2B2AB48-8F43-4DBC-9431-AA8F6AF49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D7335-13A2-4928-86C5-B7BECCF908DB}"/>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264591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8741F1-9EEB-416A-8EBE-86F38D6C0E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AEEAF-02CD-4ED0-82F7-7C495D1A72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20695-7874-42F9-97FD-04FE937E50F6}"/>
              </a:ext>
            </a:extLst>
          </p:cNvPr>
          <p:cNvSpPr>
            <a:spLocks noGrp="1"/>
          </p:cNvSpPr>
          <p:nvPr>
            <p:ph type="dt" sz="half" idx="10"/>
          </p:nvPr>
        </p:nvSpPr>
        <p:spPr/>
        <p:txBody>
          <a:bodyPr/>
          <a:lstStyle/>
          <a:p>
            <a:fld id="{1E0BBD17-FBDC-4E06-86F5-E0DC5A0BEFBE}" type="datetime1">
              <a:rPr lang="en-US" smtClean="0"/>
              <a:t>6/27/2020</a:t>
            </a:fld>
            <a:endParaRPr lang="en-US"/>
          </a:p>
        </p:txBody>
      </p:sp>
      <p:sp>
        <p:nvSpPr>
          <p:cNvPr id="5" name="Footer Placeholder 4">
            <a:extLst>
              <a:ext uri="{FF2B5EF4-FFF2-40B4-BE49-F238E27FC236}">
                <a16:creationId xmlns:a16="http://schemas.microsoft.com/office/drawing/2014/main" id="{80091692-3FCC-4C3B-83CD-541F48145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C36FB-ECBC-4D30-AFEC-42B8CE28DE73}"/>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36207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5044-6DE1-4902-B31F-40BAE83565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F75C97-F2F1-487A-A95E-B6AD0C4E65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0496B-B5A1-49AB-93BA-66711631FC38}"/>
              </a:ext>
            </a:extLst>
          </p:cNvPr>
          <p:cNvSpPr>
            <a:spLocks noGrp="1"/>
          </p:cNvSpPr>
          <p:nvPr>
            <p:ph type="dt" sz="half" idx="10"/>
          </p:nvPr>
        </p:nvSpPr>
        <p:spPr/>
        <p:txBody>
          <a:bodyPr/>
          <a:lstStyle/>
          <a:p>
            <a:fld id="{1D5BA45D-8C21-4861-94FB-0EF5C715D852}" type="datetime1">
              <a:rPr lang="en-US" smtClean="0"/>
              <a:t>6/27/2020</a:t>
            </a:fld>
            <a:endParaRPr lang="en-US"/>
          </a:p>
        </p:txBody>
      </p:sp>
      <p:sp>
        <p:nvSpPr>
          <p:cNvPr id="5" name="Footer Placeholder 4">
            <a:extLst>
              <a:ext uri="{FF2B5EF4-FFF2-40B4-BE49-F238E27FC236}">
                <a16:creationId xmlns:a16="http://schemas.microsoft.com/office/drawing/2014/main" id="{DBFD3A2E-DF6E-420B-9034-FF6D95715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D8A24-EA34-4C60-A13D-C9B96F6EE475}"/>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58893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D35C-CF38-4617-9DAF-25C7EE698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10B116-FDD1-49E7-BE8E-AE713511E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69B779-3DE4-4D0C-BE01-47145EC8624C}"/>
              </a:ext>
            </a:extLst>
          </p:cNvPr>
          <p:cNvSpPr>
            <a:spLocks noGrp="1"/>
          </p:cNvSpPr>
          <p:nvPr>
            <p:ph type="dt" sz="half" idx="10"/>
          </p:nvPr>
        </p:nvSpPr>
        <p:spPr/>
        <p:txBody>
          <a:bodyPr/>
          <a:lstStyle/>
          <a:p>
            <a:fld id="{72A89B69-6F60-491A-88EE-8D90039C0CFB}" type="datetime1">
              <a:rPr lang="en-US" smtClean="0"/>
              <a:t>6/27/2020</a:t>
            </a:fld>
            <a:endParaRPr lang="en-US"/>
          </a:p>
        </p:txBody>
      </p:sp>
      <p:sp>
        <p:nvSpPr>
          <p:cNvPr id="5" name="Footer Placeholder 4">
            <a:extLst>
              <a:ext uri="{FF2B5EF4-FFF2-40B4-BE49-F238E27FC236}">
                <a16:creationId xmlns:a16="http://schemas.microsoft.com/office/drawing/2014/main" id="{640870B6-438E-4E85-A859-D3EABC9A2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FE597-5385-4942-8993-AF470A500E36}"/>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1836296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3218-527B-4D8D-BA02-5ED0406C06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0C521-76D2-4B19-B260-31F129AAED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3F6B30-C0FE-4E74-9599-3082CDB875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CBBD8-9498-4111-99B4-F9C1D988FF73}"/>
              </a:ext>
            </a:extLst>
          </p:cNvPr>
          <p:cNvSpPr>
            <a:spLocks noGrp="1"/>
          </p:cNvSpPr>
          <p:nvPr>
            <p:ph type="dt" sz="half" idx="10"/>
          </p:nvPr>
        </p:nvSpPr>
        <p:spPr/>
        <p:txBody>
          <a:bodyPr/>
          <a:lstStyle/>
          <a:p>
            <a:fld id="{A7F3EE74-9D50-46AC-9D1B-4935714B7B78}" type="datetime1">
              <a:rPr lang="en-US" smtClean="0"/>
              <a:t>6/27/2020</a:t>
            </a:fld>
            <a:endParaRPr lang="en-US"/>
          </a:p>
        </p:txBody>
      </p:sp>
      <p:sp>
        <p:nvSpPr>
          <p:cNvPr id="6" name="Footer Placeholder 5">
            <a:extLst>
              <a:ext uri="{FF2B5EF4-FFF2-40B4-BE49-F238E27FC236}">
                <a16:creationId xmlns:a16="http://schemas.microsoft.com/office/drawing/2014/main" id="{11FD5DAE-785A-48EB-BD28-B14AA29C33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0CFAC-B695-4D76-9712-D30F43EBC54F}"/>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348812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5CEB-D671-4832-93A8-910EBC62C7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1933E-0B70-4994-8D79-AA136E73CB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F88B6F-FA3D-4C89-8774-936AC5ADF2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45FC2B-56EB-422F-A0E0-5CF95A5E9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8C5CD8-E24C-4209-8F9A-110A137147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9F7A93-84AD-4FB4-8088-EFA93EF794CA}"/>
              </a:ext>
            </a:extLst>
          </p:cNvPr>
          <p:cNvSpPr>
            <a:spLocks noGrp="1"/>
          </p:cNvSpPr>
          <p:nvPr>
            <p:ph type="dt" sz="half" idx="10"/>
          </p:nvPr>
        </p:nvSpPr>
        <p:spPr/>
        <p:txBody>
          <a:bodyPr/>
          <a:lstStyle/>
          <a:p>
            <a:fld id="{143E599D-4EB9-4FAE-AAE0-BE5BF01499A8}" type="datetime1">
              <a:rPr lang="en-US" smtClean="0"/>
              <a:t>6/27/2020</a:t>
            </a:fld>
            <a:endParaRPr lang="en-US"/>
          </a:p>
        </p:txBody>
      </p:sp>
      <p:sp>
        <p:nvSpPr>
          <p:cNvPr id="8" name="Footer Placeholder 7">
            <a:extLst>
              <a:ext uri="{FF2B5EF4-FFF2-40B4-BE49-F238E27FC236}">
                <a16:creationId xmlns:a16="http://schemas.microsoft.com/office/drawing/2014/main" id="{C2F7D444-4A94-41DC-877B-FC2CACDFD3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7A9EB7-5805-4FF3-8C50-1D26E144E8B4}"/>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2535519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2B86-D5E5-46A2-B9D8-924531E3D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471B32-9BD9-456B-9E9C-364530F96D86}"/>
              </a:ext>
            </a:extLst>
          </p:cNvPr>
          <p:cNvSpPr>
            <a:spLocks noGrp="1"/>
          </p:cNvSpPr>
          <p:nvPr>
            <p:ph type="dt" sz="half" idx="10"/>
          </p:nvPr>
        </p:nvSpPr>
        <p:spPr/>
        <p:txBody>
          <a:bodyPr/>
          <a:lstStyle/>
          <a:p>
            <a:fld id="{8052AFB3-5E15-4724-BA38-2625AB464935}" type="datetime1">
              <a:rPr lang="en-US" smtClean="0"/>
              <a:t>6/27/2020</a:t>
            </a:fld>
            <a:endParaRPr lang="en-US"/>
          </a:p>
        </p:txBody>
      </p:sp>
      <p:sp>
        <p:nvSpPr>
          <p:cNvPr id="4" name="Footer Placeholder 3">
            <a:extLst>
              <a:ext uri="{FF2B5EF4-FFF2-40B4-BE49-F238E27FC236}">
                <a16:creationId xmlns:a16="http://schemas.microsoft.com/office/drawing/2014/main" id="{A4B0DE52-C88A-4F26-9EA5-066D3F9DE1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45ECC5-F3BC-4267-9731-FC7CA8B81069}"/>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391196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3FCAE-98D0-4A16-AE1A-771C130563D8}"/>
              </a:ext>
            </a:extLst>
          </p:cNvPr>
          <p:cNvSpPr>
            <a:spLocks noGrp="1"/>
          </p:cNvSpPr>
          <p:nvPr>
            <p:ph type="dt" sz="half" idx="10"/>
          </p:nvPr>
        </p:nvSpPr>
        <p:spPr/>
        <p:txBody>
          <a:bodyPr/>
          <a:lstStyle/>
          <a:p>
            <a:fld id="{F56A30BE-9FE6-4189-8A27-CA89F4F832E9}" type="datetime1">
              <a:rPr lang="en-US" smtClean="0"/>
              <a:t>6/27/2020</a:t>
            </a:fld>
            <a:endParaRPr lang="en-US"/>
          </a:p>
        </p:txBody>
      </p:sp>
      <p:sp>
        <p:nvSpPr>
          <p:cNvPr id="3" name="Footer Placeholder 2">
            <a:extLst>
              <a:ext uri="{FF2B5EF4-FFF2-40B4-BE49-F238E27FC236}">
                <a16:creationId xmlns:a16="http://schemas.microsoft.com/office/drawing/2014/main" id="{BC8488B3-D502-4D7B-A33F-49EE6D0C8B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24249B-6D46-4A7D-A754-93A53AB2B5F7}"/>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92032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4EBC-D08B-402E-8C53-F47DE2C6F6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963250-E7C3-485D-89E4-A30EC621BF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94873-E526-4145-8F92-F12BC3E41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D6A67-2321-48BC-BF0B-39D9F397D9FF}"/>
              </a:ext>
            </a:extLst>
          </p:cNvPr>
          <p:cNvSpPr>
            <a:spLocks noGrp="1"/>
          </p:cNvSpPr>
          <p:nvPr>
            <p:ph type="dt" sz="half" idx="10"/>
          </p:nvPr>
        </p:nvSpPr>
        <p:spPr/>
        <p:txBody>
          <a:bodyPr/>
          <a:lstStyle/>
          <a:p>
            <a:fld id="{653E5668-0FE6-470F-AF7E-114FE76689C0}" type="datetime1">
              <a:rPr lang="en-US" smtClean="0"/>
              <a:t>6/27/2020</a:t>
            </a:fld>
            <a:endParaRPr lang="en-US"/>
          </a:p>
        </p:txBody>
      </p:sp>
      <p:sp>
        <p:nvSpPr>
          <p:cNvPr id="6" name="Footer Placeholder 5">
            <a:extLst>
              <a:ext uri="{FF2B5EF4-FFF2-40B4-BE49-F238E27FC236}">
                <a16:creationId xmlns:a16="http://schemas.microsoft.com/office/drawing/2014/main" id="{AF73BF5C-7C3F-458D-B371-8AA23C6A3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30609-479B-4277-83E3-F99D3AD8FFB9}"/>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2131102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A546-1AD6-4789-A961-03FB88772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BA2BD3-DE45-4740-A91A-F939450840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245774-72A8-4DB2-BC5B-5A8A6CE60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00C312-15F6-4664-8E5E-A692C37B8178}"/>
              </a:ext>
            </a:extLst>
          </p:cNvPr>
          <p:cNvSpPr>
            <a:spLocks noGrp="1"/>
          </p:cNvSpPr>
          <p:nvPr>
            <p:ph type="dt" sz="half" idx="10"/>
          </p:nvPr>
        </p:nvSpPr>
        <p:spPr/>
        <p:txBody>
          <a:bodyPr/>
          <a:lstStyle/>
          <a:p>
            <a:fld id="{A6F393B4-E78B-4C2B-9E06-1FA00681922B}" type="datetime1">
              <a:rPr lang="en-US" smtClean="0"/>
              <a:t>6/27/2020</a:t>
            </a:fld>
            <a:endParaRPr lang="en-US"/>
          </a:p>
        </p:txBody>
      </p:sp>
      <p:sp>
        <p:nvSpPr>
          <p:cNvPr id="6" name="Footer Placeholder 5">
            <a:extLst>
              <a:ext uri="{FF2B5EF4-FFF2-40B4-BE49-F238E27FC236}">
                <a16:creationId xmlns:a16="http://schemas.microsoft.com/office/drawing/2014/main" id="{50D481C7-D14B-4E76-9714-DDE02EDF5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C424F-293F-4B28-8707-88D5C1D8200A}"/>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3832724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FA5076-312C-4AB4-876A-F8CC6A4674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E11C1-776D-4D66-B162-5C4AD2BBFD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383E1-1002-4D39-A945-B7295EEA46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D0F8C-1A20-4042-9805-65224B7D656C}" type="datetime1">
              <a:rPr lang="en-US" smtClean="0"/>
              <a:t>6/27/2020</a:t>
            </a:fld>
            <a:endParaRPr lang="en-US"/>
          </a:p>
        </p:txBody>
      </p:sp>
      <p:sp>
        <p:nvSpPr>
          <p:cNvPr id="5" name="Footer Placeholder 4">
            <a:extLst>
              <a:ext uri="{FF2B5EF4-FFF2-40B4-BE49-F238E27FC236}">
                <a16:creationId xmlns:a16="http://schemas.microsoft.com/office/drawing/2014/main" id="{B01B4D0F-3DA7-4E87-BCB3-81B4B57D66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06A7F7-2B76-4E3B-B563-85A13CFB9F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A8BE6-E42A-44D9-BC31-3E17DC50C46A}" type="slidenum">
              <a:rPr lang="en-US" smtClean="0"/>
              <a:t>‹#›</a:t>
            </a:fld>
            <a:endParaRPr lang="en-US"/>
          </a:p>
        </p:txBody>
      </p:sp>
    </p:spTree>
    <p:extLst>
      <p:ext uri="{BB962C8B-B14F-4D97-AF65-F5344CB8AC3E}">
        <p14:creationId xmlns:p14="http://schemas.microsoft.com/office/powerpoint/2010/main" val="1374770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1" name="Group 3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32" name="Freeform: Shape 3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2" name="Slide Number Placeholder 21">
            <a:extLst>
              <a:ext uri="{FF2B5EF4-FFF2-40B4-BE49-F238E27FC236}">
                <a16:creationId xmlns:a16="http://schemas.microsoft.com/office/drawing/2014/main" id="{F93C543D-E27E-43B0-BCB5-BFF538A2F8F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a:t>
            </a:fld>
            <a:endParaRPr lang="en-US"/>
          </a:p>
        </p:txBody>
      </p:sp>
      <p:sp>
        <p:nvSpPr>
          <p:cNvPr id="2" name="TextBox 1">
            <a:extLst>
              <a:ext uri="{FF2B5EF4-FFF2-40B4-BE49-F238E27FC236}">
                <a16:creationId xmlns:a16="http://schemas.microsoft.com/office/drawing/2014/main" id="{C97DD965-299E-48F3-81B3-106C3D6D21CC}"/>
              </a:ext>
            </a:extLst>
          </p:cNvPr>
          <p:cNvSpPr txBox="1"/>
          <p:nvPr/>
        </p:nvSpPr>
        <p:spPr>
          <a:xfrm>
            <a:off x="5638800" y="2973977"/>
            <a:ext cx="65" cy="276999"/>
          </a:xfrm>
          <a:prstGeom prst="rect">
            <a:avLst/>
          </a:prstGeom>
          <a:noFill/>
        </p:spPr>
        <p:txBody>
          <a:bodyPr wrap="none" lIns="0" tIns="0" rIns="0" bIns="0" rtlCol="0">
            <a:spAutoFit/>
          </a:bodyPr>
          <a:lstStyle/>
          <a:p>
            <a:endParaRPr lang="en-US" dirty="0"/>
          </a:p>
        </p:txBody>
      </p:sp>
      <p:sp>
        <p:nvSpPr>
          <p:cNvPr id="28" name="TextBox 27">
            <a:extLst>
              <a:ext uri="{FF2B5EF4-FFF2-40B4-BE49-F238E27FC236}">
                <a16:creationId xmlns:a16="http://schemas.microsoft.com/office/drawing/2014/main" id="{196EFADF-ECBF-4B0F-93D4-507E94B6A5B6}"/>
              </a:ext>
            </a:extLst>
          </p:cNvPr>
          <p:cNvSpPr txBox="1"/>
          <p:nvPr/>
        </p:nvSpPr>
        <p:spPr>
          <a:xfrm>
            <a:off x="1848307" y="1492649"/>
            <a:ext cx="8495387" cy="2062103"/>
          </a:xfrm>
          <a:prstGeom prst="rect">
            <a:avLst/>
          </a:prstGeom>
          <a:noFill/>
        </p:spPr>
        <p:txBody>
          <a:bodyPr wrap="square" rtlCol="0" anchor="ctr">
            <a:spAutoFit/>
          </a:bodyPr>
          <a:lstStyle/>
          <a:p>
            <a:pPr algn="ctr"/>
            <a:r>
              <a:rPr lang="en-US" sz="3200" b="1" i="0" u="none" strike="noStrike" baseline="0" dirty="0">
                <a:solidFill>
                  <a:srgbClr val="44546A"/>
                </a:solidFill>
                <a:latin typeface="Montserrat Medium" panose="00000600000000000000" pitchFamily="2" charset="0"/>
              </a:rPr>
              <a:t>Call Attention to Rumors: Deep Attention Based Recurrent</a:t>
            </a:r>
          </a:p>
          <a:p>
            <a:pPr algn="ctr"/>
            <a:r>
              <a:rPr lang="en-US" sz="3200" b="1" i="0" u="none" strike="noStrike" baseline="0" dirty="0">
                <a:solidFill>
                  <a:srgbClr val="44546A"/>
                </a:solidFill>
                <a:latin typeface="Montserrat Medium" panose="00000600000000000000" pitchFamily="2" charset="0"/>
              </a:rPr>
              <a:t>Neural Networks for Early Rumor Detection</a:t>
            </a:r>
            <a:endParaRPr lang="en-US" sz="3200" b="1" dirty="0">
              <a:solidFill>
                <a:srgbClr val="44546A"/>
              </a:solidFill>
              <a:latin typeface="Montserrat Medium" panose="00000600000000000000" pitchFamily="2" charset="0"/>
            </a:endParaRPr>
          </a:p>
        </p:txBody>
      </p:sp>
      <p:grpSp>
        <p:nvGrpSpPr>
          <p:cNvPr id="30" name="Group 29">
            <a:extLst>
              <a:ext uri="{FF2B5EF4-FFF2-40B4-BE49-F238E27FC236}">
                <a16:creationId xmlns:a16="http://schemas.microsoft.com/office/drawing/2014/main" id="{6A75EC2B-4091-4909-B043-61186762FB9F}"/>
              </a:ext>
            </a:extLst>
          </p:cNvPr>
          <p:cNvGrpSpPr/>
          <p:nvPr/>
        </p:nvGrpSpPr>
        <p:grpSpPr>
          <a:xfrm>
            <a:off x="4131592" y="3676418"/>
            <a:ext cx="3971395" cy="2532803"/>
            <a:chOff x="4383002" y="3490558"/>
            <a:chExt cx="3971395" cy="1804200"/>
          </a:xfrm>
        </p:grpSpPr>
        <p:grpSp>
          <p:nvGrpSpPr>
            <p:cNvPr id="39" name="Group 38">
              <a:extLst>
                <a:ext uri="{FF2B5EF4-FFF2-40B4-BE49-F238E27FC236}">
                  <a16:creationId xmlns:a16="http://schemas.microsoft.com/office/drawing/2014/main" id="{0080EDF3-7D94-4899-AB26-FE9FB0303F2A}"/>
                </a:ext>
              </a:extLst>
            </p:cNvPr>
            <p:cNvGrpSpPr/>
            <p:nvPr/>
          </p:nvGrpSpPr>
          <p:grpSpPr>
            <a:xfrm>
              <a:off x="4383002" y="3490558"/>
              <a:ext cx="3971395" cy="707886"/>
              <a:chOff x="4383002" y="3490558"/>
              <a:chExt cx="3971395" cy="707886"/>
            </a:xfrm>
          </p:grpSpPr>
          <p:sp>
            <p:nvSpPr>
              <p:cNvPr id="46" name="TextBox 45">
                <a:extLst>
                  <a:ext uri="{FF2B5EF4-FFF2-40B4-BE49-F238E27FC236}">
                    <a16:creationId xmlns:a16="http://schemas.microsoft.com/office/drawing/2014/main" id="{46F8A1DB-7E22-442A-8FA6-7952E6C75FD4}"/>
                  </a:ext>
                </a:extLst>
              </p:cNvPr>
              <p:cNvSpPr txBox="1"/>
              <p:nvPr/>
            </p:nvSpPr>
            <p:spPr>
              <a:xfrm>
                <a:off x="4383002" y="3644446"/>
                <a:ext cx="1176156" cy="400110"/>
              </a:xfrm>
              <a:prstGeom prst="rect">
                <a:avLst/>
              </a:prstGeom>
              <a:noFill/>
            </p:spPr>
            <p:txBody>
              <a:bodyPr wrap="none" rtlCol="0" anchor="ctr">
                <a:spAutoFit/>
              </a:bodyPr>
              <a:lstStyle/>
              <a:p>
                <a:r>
                  <a:rPr lang="en-US" sz="2000" i="0" u="none" strike="noStrike" baseline="0" dirty="0">
                    <a:solidFill>
                      <a:srgbClr val="44546A"/>
                    </a:solidFill>
                    <a:latin typeface="Montserrat Medium" panose="00000600000000000000" pitchFamily="2" charset="0"/>
                  </a:rPr>
                  <a:t>Students:</a:t>
                </a:r>
                <a:endParaRPr lang="en-US" sz="2000" dirty="0">
                  <a:solidFill>
                    <a:srgbClr val="44546A"/>
                  </a:solidFill>
                  <a:latin typeface="Montserrat Medium" panose="00000600000000000000" pitchFamily="2" charset="0"/>
                </a:endParaRPr>
              </a:p>
            </p:txBody>
          </p:sp>
          <p:sp>
            <p:nvSpPr>
              <p:cNvPr id="47" name="TextBox 46">
                <a:extLst>
                  <a:ext uri="{FF2B5EF4-FFF2-40B4-BE49-F238E27FC236}">
                    <a16:creationId xmlns:a16="http://schemas.microsoft.com/office/drawing/2014/main" id="{7B155E71-76C3-4B3A-82FE-155262AA9EBE}"/>
                  </a:ext>
                </a:extLst>
              </p:cNvPr>
              <p:cNvSpPr txBox="1"/>
              <p:nvPr/>
            </p:nvSpPr>
            <p:spPr>
              <a:xfrm>
                <a:off x="6143535" y="3490558"/>
                <a:ext cx="2210862" cy="707886"/>
              </a:xfrm>
              <a:prstGeom prst="rect">
                <a:avLst/>
              </a:prstGeom>
              <a:noFill/>
            </p:spPr>
            <p:txBody>
              <a:bodyPr wrap="none" rtlCol="0" anchor="ctr">
                <a:spAutoFit/>
              </a:bodyPr>
              <a:lstStyle/>
              <a:p>
                <a:r>
                  <a:rPr lang="en-US" sz="2000" i="0" u="none" strike="noStrike" baseline="0" dirty="0">
                    <a:solidFill>
                      <a:srgbClr val="44546A"/>
                    </a:solidFill>
                    <a:latin typeface="Montserrat Medium" panose="00000600000000000000" pitchFamily="2" charset="0"/>
                  </a:rPr>
                  <a:t>Shay Axelrod</a:t>
                </a:r>
                <a:br>
                  <a:rPr lang="en-US" sz="2000" i="0" u="none" strike="noStrike" baseline="0" dirty="0">
                    <a:solidFill>
                      <a:srgbClr val="44546A"/>
                    </a:solidFill>
                    <a:latin typeface="Montserrat Medium" panose="00000600000000000000" pitchFamily="2" charset="0"/>
                  </a:rPr>
                </a:br>
                <a:r>
                  <a:rPr lang="en-US" sz="2000" i="0" u="none" strike="noStrike" baseline="0" dirty="0">
                    <a:solidFill>
                      <a:srgbClr val="44546A"/>
                    </a:solidFill>
                    <a:latin typeface="Montserrat Medium" panose="00000600000000000000" pitchFamily="2" charset="0"/>
                  </a:rPr>
                  <a:t>Yana Mamedov</a:t>
                </a:r>
                <a:endParaRPr lang="en-US" sz="2000" dirty="0">
                  <a:solidFill>
                    <a:srgbClr val="44546A"/>
                  </a:solidFill>
                  <a:latin typeface="Montserrat Medium" panose="00000600000000000000" pitchFamily="2" charset="0"/>
                </a:endParaRPr>
              </a:p>
            </p:txBody>
          </p:sp>
        </p:grpSp>
        <p:grpSp>
          <p:nvGrpSpPr>
            <p:cNvPr id="40" name="Group 39">
              <a:extLst>
                <a:ext uri="{FF2B5EF4-FFF2-40B4-BE49-F238E27FC236}">
                  <a16:creationId xmlns:a16="http://schemas.microsoft.com/office/drawing/2014/main" id="{3369C830-AACE-4C32-A1DE-E85D9177B74B}"/>
                </a:ext>
              </a:extLst>
            </p:cNvPr>
            <p:cNvGrpSpPr/>
            <p:nvPr/>
          </p:nvGrpSpPr>
          <p:grpSpPr>
            <a:xfrm>
              <a:off x="4383002" y="4085047"/>
              <a:ext cx="3915290" cy="816584"/>
              <a:chOff x="4383002" y="4085047"/>
              <a:chExt cx="3915290" cy="816584"/>
            </a:xfrm>
          </p:grpSpPr>
          <p:sp>
            <p:nvSpPr>
              <p:cNvPr id="44" name="TextBox 43">
                <a:extLst>
                  <a:ext uri="{FF2B5EF4-FFF2-40B4-BE49-F238E27FC236}">
                    <a16:creationId xmlns:a16="http://schemas.microsoft.com/office/drawing/2014/main" id="{75C1D40F-DE72-43B5-B6C7-C88E18ADBA7A}"/>
                  </a:ext>
                </a:extLst>
              </p:cNvPr>
              <p:cNvSpPr txBox="1"/>
              <p:nvPr/>
            </p:nvSpPr>
            <p:spPr>
              <a:xfrm>
                <a:off x="4383002" y="4559070"/>
                <a:ext cx="1210588" cy="285012"/>
              </a:xfrm>
              <a:prstGeom prst="rect">
                <a:avLst/>
              </a:prstGeom>
              <a:noFill/>
            </p:spPr>
            <p:txBody>
              <a:bodyPr wrap="none" rtlCol="0" anchor="ctr">
                <a:spAutoFit/>
              </a:bodyPr>
              <a:lstStyle/>
              <a:p>
                <a:r>
                  <a:rPr lang="en-US" sz="2000" i="0" u="none" strike="noStrike" baseline="0" dirty="0">
                    <a:solidFill>
                      <a:srgbClr val="44546A"/>
                    </a:solidFill>
                    <a:latin typeface="Montserrat Medium" panose="00000600000000000000" pitchFamily="2" charset="0"/>
                  </a:rPr>
                  <a:t>Adviser:</a:t>
                </a:r>
                <a:endParaRPr lang="en-US" sz="2000" dirty="0">
                  <a:solidFill>
                    <a:srgbClr val="44546A"/>
                  </a:solidFill>
                  <a:latin typeface="Montserrat Medium" panose="00000600000000000000" pitchFamily="2" charset="0"/>
                </a:endParaRPr>
              </a:p>
            </p:txBody>
          </p:sp>
          <p:sp>
            <p:nvSpPr>
              <p:cNvPr id="45" name="TextBox 44">
                <a:extLst>
                  <a:ext uri="{FF2B5EF4-FFF2-40B4-BE49-F238E27FC236}">
                    <a16:creationId xmlns:a16="http://schemas.microsoft.com/office/drawing/2014/main" id="{9FF77AFF-B5BC-4545-AAF7-41801EB31DEB}"/>
                  </a:ext>
                </a:extLst>
              </p:cNvPr>
              <p:cNvSpPr txBox="1"/>
              <p:nvPr/>
            </p:nvSpPr>
            <p:spPr>
              <a:xfrm>
                <a:off x="6143535" y="4501521"/>
                <a:ext cx="2154757" cy="400110"/>
              </a:xfrm>
              <a:prstGeom prst="rect">
                <a:avLst/>
              </a:prstGeom>
              <a:noFill/>
            </p:spPr>
            <p:txBody>
              <a:bodyPr wrap="none" rtlCol="0" anchor="ctr">
                <a:spAutoFit/>
              </a:bodyPr>
              <a:lstStyle/>
              <a:p>
                <a:r>
                  <a:rPr lang="en-US" sz="2000" dirty="0" err="1">
                    <a:solidFill>
                      <a:srgbClr val="44546A"/>
                    </a:solidFill>
                    <a:latin typeface="Montserrat Medium" panose="00000600000000000000" pitchFamily="2" charset="0"/>
                  </a:rPr>
                  <a:t>Zeev</a:t>
                </a:r>
                <a:r>
                  <a:rPr lang="en-US" sz="2000" dirty="0">
                    <a:solidFill>
                      <a:srgbClr val="44546A"/>
                    </a:solidFill>
                    <a:latin typeface="Montserrat Medium" panose="00000600000000000000" pitchFamily="2" charset="0"/>
                  </a:rPr>
                  <a:t> </a:t>
                </a:r>
                <a:r>
                  <a:rPr lang="en-US" sz="2000" dirty="0" err="1">
                    <a:solidFill>
                      <a:srgbClr val="44546A"/>
                    </a:solidFill>
                    <a:latin typeface="Montserrat Medium" panose="00000600000000000000" pitchFamily="2" charset="0"/>
                  </a:rPr>
                  <a:t>Volkovich</a:t>
                </a:r>
                <a:endParaRPr lang="en-US" sz="2000" dirty="0">
                  <a:solidFill>
                    <a:srgbClr val="44546A"/>
                  </a:solidFill>
                  <a:latin typeface="Montserrat Medium" panose="00000600000000000000" pitchFamily="2" charset="0"/>
                </a:endParaRPr>
              </a:p>
            </p:txBody>
          </p:sp>
          <p:sp>
            <p:nvSpPr>
              <p:cNvPr id="26" name="TextBox 25">
                <a:extLst>
                  <a:ext uri="{FF2B5EF4-FFF2-40B4-BE49-F238E27FC236}">
                    <a16:creationId xmlns:a16="http://schemas.microsoft.com/office/drawing/2014/main" id="{2B6BF0A2-DDF5-4E33-8A12-DBF8D533702E}"/>
                  </a:ext>
                </a:extLst>
              </p:cNvPr>
              <p:cNvSpPr txBox="1"/>
              <p:nvPr/>
            </p:nvSpPr>
            <p:spPr>
              <a:xfrm>
                <a:off x="4383002" y="4085047"/>
                <a:ext cx="1362040" cy="400110"/>
              </a:xfrm>
              <a:prstGeom prst="rect">
                <a:avLst/>
              </a:prstGeom>
              <a:noFill/>
            </p:spPr>
            <p:txBody>
              <a:bodyPr wrap="none" rtlCol="0" anchor="ctr">
                <a:spAutoFit/>
              </a:bodyPr>
              <a:lstStyle/>
              <a:p>
                <a:r>
                  <a:rPr lang="en-US" sz="2000" i="0" u="none" strike="noStrike" baseline="0" dirty="0">
                    <a:solidFill>
                      <a:srgbClr val="44546A"/>
                    </a:solidFill>
                    <a:latin typeface="Montserrat Medium" panose="00000600000000000000" pitchFamily="2" charset="0"/>
                  </a:rPr>
                  <a:t>Supervisor:</a:t>
                </a:r>
                <a:endParaRPr lang="en-US" sz="2000" dirty="0">
                  <a:solidFill>
                    <a:srgbClr val="44546A"/>
                  </a:solidFill>
                  <a:latin typeface="Montserrat Medium" panose="00000600000000000000" pitchFamily="2" charset="0"/>
                </a:endParaRPr>
              </a:p>
            </p:txBody>
          </p:sp>
          <p:sp>
            <p:nvSpPr>
              <p:cNvPr id="49" name="TextBox 48">
                <a:extLst>
                  <a:ext uri="{FF2B5EF4-FFF2-40B4-BE49-F238E27FC236}">
                    <a16:creationId xmlns:a16="http://schemas.microsoft.com/office/drawing/2014/main" id="{50E7B590-706D-4023-B3B8-76564F4F0BDA}"/>
                  </a:ext>
                </a:extLst>
              </p:cNvPr>
              <p:cNvSpPr txBox="1"/>
              <p:nvPr/>
            </p:nvSpPr>
            <p:spPr>
              <a:xfrm>
                <a:off x="6143535" y="4142596"/>
                <a:ext cx="2000869" cy="285012"/>
              </a:xfrm>
              <a:prstGeom prst="rect">
                <a:avLst/>
              </a:prstGeom>
              <a:noFill/>
            </p:spPr>
            <p:txBody>
              <a:bodyPr wrap="none" rtlCol="0" anchor="ctr">
                <a:spAutoFit/>
              </a:bodyPr>
              <a:lstStyle/>
              <a:p>
                <a:r>
                  <a:rPr lang="en-US" sz="2000" dirty="0">
                    <a:solidFill>
                      <a:srgbClr val="44546A"/>
                    </a:solidFill>
                    <a:latin typeface="Montserrat Medium" panose="00000600000000000000" pitchFamily="2" charset="0"/>
                  </a:rPr>
                  <a:t>Valery </a:t>
                </a:r>
                <a:r>
                  <a:rPr lang="en-US" sz="2000" dirty="0" err="1">
                    <a:solidFill>
                      <a:srgbClr val="44546A"/>
                    </a:solidFill>
                    <a:latin typeface="Montserrat Medium" panose="00000600000000000000" pitchFamily="2" charset="0"/>
                  </a:rPr>
                  <a:t>Kirzner</a:t>
                </a:r>
                <a:endParaRPr lang="en-US" sz="2000" dirty="0">
                  <a:solidFill>
                    <a:srgbClr val="44546A"/>
                  </a:solidFill>
                  <a:latin typeface="Montserrat Medium" panose="00000600000000000000" pitchFamily="2" charset="0"/>
                </a:endParaRPr>
              </a:p>
            </p:txBody>
          </p:sp>
        </p:grpSp>
        <p:grpSp>
          <p:nvGrpSpPr>
            <p:cNvPr id="41" name="Group 40">
              <a:extLst>
                <a:ext uri="{FF2B5EF4-FFF2-40B4-BE49-F238E27FC236}">
                  <a16:creationId xmlns:a16="http://schemas.microsoft.com/office/drawing/2014/main" id="{FAE11D79-804E-4709-B763-E6EDAF5E93C0}"/>
                </a:ext>
              </a:extLst>
            </p:cNvPr>
            <p:cNvGrpSpPr/>
            <p:nvPr/>
          </p:nvGrpSpPr>
          <p:grpSpPr>
            <a:xfrm>
              <a:off x="4383002" y="4894647"/>
              <a:ext cx="3727738" cy="400111"/>
              <a:chOff x="4383002" y="4894647"/>
              <a:chExt cx="3727738" cy="400111"/>
            </a:xfrm>
          </p:grpSpPr>
          <p:sp>
            <p:nvSpPr>
              <p:cNvPr id="42" name="TextBox 41">
                <a:extLst>
                  <a:ext uri="{FF2B5EF4-FFF2-40B4-BE49-F238E27FC236}">
                    <a16:creationId xmlns:a16="http://schemas.microsoft.com/office/drawing/2014/main" id="{83B29B02-9386-4F0D-A718-A6F0B4EDDA57}"/>
                  </a:ext>
                </a:extLst>
              </p:cNvPr>
              <p:cNvSpPr txBox="1"/>
              <p:nvPr/>
            </p:nvSpPr>
            <p:spPr>
              <a:xfrm>
                <a:off x="4383002" y="4894647"/>
                <a:ext cx="743793" cy="400110"/>
              </a:xfrm>
              <a:prstGeom prst="rect">
                <a:avLst/>
              </a:prstGeom>
              <a:noFill/>
            </p:spPr>
            <p:txBody>
              <a:bodyPr wrap="none" rtlCol="0" anchor="ctr">
                <a:spAutoFit/>
              </a:bodyPr>
              <a:lstStyle/>
              <a:p>
                <a:r>
                  <a:rPr lang="en-US" sz="2000" i="0" u="none" strike="noStrike" baseline="0" dirty="0">
                    <a:solidFill>
                      <a:srgbClr val="44546A"/>
                    </a:solidFill>
                    <a:latin typeface="Montserrat Medium" panose="00000600000000000000" pitchFamily="2" charset="0"/>
                  </a:rPr>
                  <a:t>Date:</a:t>
                </a:r>
                <a:endParaRPr lang="en-US" sz="2000" dirty="0">
                  <a:solidFill>
                    <a:srgbClr val="44546A"/>
                  </a:solidFill>
                  <a:latin typeface="Montserrat Medium" panose="00000600000000000000" pitchFamily="2" charset="0"/>
                </a:endParaRPr>
              </a:p>
            </p:txBody>
          </p:sp>
          <p:sp>
            <p:nvSpPr>
              <p:cNvPr id="43" name="TextBox 42">
                <a:extLst>
                  <a:ext uri="{FF2B5EF4-FFF2-40B4-BE49-F238E27FC236}">
                    <a16:creationId xmlns:a16="http://schemas.microsoft.com/office/drawing/2014/main" id="{64406818-6FE1-4CA9-8F60-B9D260B09957}"/>
                  </a:ext>
                </a:extLst>
              </p:cNvPr>
              <p:cNvSpPr txBox="1"/>
              <p:nvPr/>
            </p:nvSpPr>
            <p:spPr>
              <a:xfrm>
                <a:off x="6143535" y="4894648"/>
                <a:ext cx="1967205" cy="400110"/>
              </a:xfrm>
              <a:prstGeom prst="rect">
                <a:avLst/>
              </a:prstGeom>
              <a:noFill/>
            </p:spPr>
            <p:txBody>
              <a:bodyPr wrap="none" rtlCol="0" anchor="ctr">
                <a:spAutoFit/>
              </a:bodyPr>
              <a:lstStyle/>
              <a:p>
                <a:r>
                  <a:rPr lang="en-US" sz="2000" dirty="0">
                    <a:solidFill>
                      <a:srgbClr val="44546A"/>
                    </a:solidFill>
                    <a:latin typeface="Montserrat Medium" panose="00000600000000000000" pitchFamily="2" charset="0"/>
                  </a:rPr>
                  <a:t>June 28, 2020</a:t>
                </a:r>
              </a:p>
            </p:txBody>
          </p:sp>
        </p:grpSp>
      </p:grpSp>
      <p:pic>
        <p:nvPicPr>
          <p:cNvPr id="48" name="Picture 47" descr="A close up of a black background&#10;&#10;Description automatically generated">
            <a:extLst>
              <a:ext uri="{FF2B5EF4-FFF2-40B4-BE49-F238E27FC236}">
                <a16:creationId xmlns:a16="http://schemas.microsoft.com/office/drawing/2014/main" id="{96E6BC3B-D65A-4A14-A253-D86072397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4932" y="243141"/>
            <a:ext cx="2582137" cy="1127858"/>
          </a:xfrm>
          <a:prstGeom prst="rect">
            <a:avLst/>
          </a:prstGeom>
        </p:spPr>
      </p:pic>
    </p:spTree>
    <p:extLst>
      <p:ext uri="{BB962C8B-B14F-4D97-AF65-F5344CB8AC3E}">
        <p14:creationId xmlns:p14="http://schemas.microsoft.com/office/powerpoint/2010/main" val="685124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10</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9D7EF31-4FC0-4D6D-92FB-5C226B6354F0}"/>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a:t>
            </a:r>
            <a:r>
              <a:rPr lang="en-US" sz="3200" b="1" i="0" u="none" strike="noStrike" baseline="0" dirty="0">
                <a:solidFill>
                  <a:srgbClr val="00B0F0"/>
                </a:solidFill>
                <a:latin typeface="Montserrat Medium" panose="00000600000000000000" pitchFamily="2" charset="0"/>
              </a:rPr>
              <a:t>Stage II: Construction of Post Series</a:t>
            </a:r>
            <a:endParaRPr lang="en-US" sz="3200" b="1" dirty="0">
              <a:solidFill>
                <a:srgbClr val="00B0F0"/>
              </a:solidFill>
              <a:latin typeface="Montserrat Medium" panose="00000600000000000000" pitchFamily="2" charset="0"/>
            </a:endParaRPr>
          </a:p>
        </p:txBody>
      </p:sp>
      <p:grpSp>
        <p:nvGrpSpPr>
          <p:cNvPr id="19" name="Group 18">
            <a:extLst>
              <a:ext uri="{FF2B5EF4-FFF2-40B4-BE49-F238E27FC236}">
                <a16:creationId xmlns:a16="http://schemas.microsoft.com/office/drawing/2014/main" id="{3858A828-71C5-4C90-8367-41F330B0007E}"/>
              </a:ext>
            </a:extLst>
          </p:cNvPr>
          <p:cNvGrpSpPr/>
          <p:nvPr/>
        </p:nvGrpSpPr>
        <p:grpSpPr>
          <a:xfrm>
            <a:off x="121920" y="1278646"/>
            <a:ext cx="11856308" cy="4132376"/>
            <a:chOff x="121920" y="982550"/>
            <a:chExt cx="11856308" cy="4132376"/>
          </a:xfrm>
        </p:grpSpPr>
        <p:pic>
          <p:nvPicPr>
            <p:cNvPr id="21" name="Picture 20">
              <a:extLst>
                <a:ext uri="{FF2B5EF4-FFF2-40B4-BE49-F238E27FC236}">
                  <a16:creationId xmlns:a16="http://schemas.microsoft.com/office/drawing/2014/main" id="{C928CA68-2207-49AB-AB9B-ED0EE4ECAD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772" y="1615914"/>
              <a:ext cx="11764456" cy="3499011"/>
            </a:xfrm>
            <a:prstGeom prst="rect">
              <a:avLst/>
            </a:prstGeom>
          </p:spPr>
        </p:pic>
        <p:grpSp>
          <p:nvGrpSpPr>
            <p:cNvPr id="24" name="Group 23">
              <a:extLst>
                <a:ext uri="{FF2B5EF4-FFF2-40B4-BE49-F238E27FC236}">
                  <a16:creationId xmlns:a16="http://schemas.microsoft.com/office/drawing/2014/main" id="{B64C2B25-E6DA-44A3-90CB-D10CAD37DA0E}"/>
                </a:ext>
              </a:extLst>
            </p:cNvPr>
            <p:cNvGrpSpPr/>
            <p:nvPr/>
          </p:nvGrpSpPr>
          <p:grpSpPr>
            <a:xfrm>
              <a:off x="121920" y="982550"/>
              <a:ext cx="11848606" cy="4132376"/>
              <a:chOff x="121920" y="982550"/>
              <a:chExt cx="11848606" cy="4132376"/>
            </a:xfrm>
          </p:grpSpPr>
          <p:grpSp>
            <p:nvGrpSpPr>
              <p:cNvPr id="25" name="Group 24">
                <a:extLst>
                  <a:ext uri="{FF2B5EF4-FFF2-40B4-BE49-F238E27FC236}">
                    <a16:creationId xmlns:a16="http://schemas.microsoft.com/office/drawing/2014/main" id="{E4DE771F-7EE0-4BA3-BCC7-056E6D04DAF8}"/>
                  </a:ext>
                </a:extLst>
              </p:cNvPr>
              <p:cNvGrpSpPr/>
              <p:nvPr/>
            </p:nvGrpSpPr>
            <p:grpSpPr>
              <a:xfrm>
                <a:off x="121920" y="982550"/>
                <a:ext cx="1872343" cy="4132376"/>
                <a:chOff x="121920" y="982550"/>
                <a:chExt cx="1872343" cy="4132376"/>
              </a:xfrm>
            </p:grpSpPr>
            <p:sp>
              <p:nvSpPr>
                <p:cNvPr id="35" name="TextBox 34">
                  <a:extLst>
                    <a:ext uri="{FF2B5EF4-FFF2-40B4-BE49-F238E27FC236}">
                      <a16:creationId xmlns:a16="http://schemas.microsoft.com/office/drawing/2014/main" id="{14D49F00-E505-45CD-98FA-734B8B8F22EC}"/>
                    </a:ext>
                  </a:extLst>
                </p:cNvPr>
                <p:cNvSpPr txBox="1"/>
                <p:nvPr/>
              </p:nvSpPr>
              <p:spPr>
                <a:xfrm>
                  <a:off x="892821" y="982550"/>
                  <a:ext cx="330540" cy="769441"/>
                </a:xfrm>
                <a:prstGeom prst="rect">
                  <a:avLst/>
                </a:prstGeom>
                <a:noFill/>
              </p:spPr>
              <p:txBody>
                <a:bodyPr wrap="none" rtlCol="0">
                  <a:spAutoFit/>
                </a:bodyPr>
                <a:lstStyle/>
                <a:p>
                  <a:r>
                    <a:rPr lang="en-US" sz="4400" dirty="0">
                      <a:solidFill>
                        <a:srgbClr val="00B050"/>
                      </a:solidFill>
                      <a:latin typeface="Antonio" panose="02000503000000000000" pitchFamily="2" charset="0"/>
                    </a:rPr>
                    <a:t>I</a:t>
                  </a:r>
                </a:p>
              </p:txBody>
            </p:sp>
            <p:sp>
              <p:nvSpPr>
                <p:cNvPr id="36" name="Rectangle: Rounded Corners 35">
                  <a:extLst>
                    <a:ext uri="{FF2B5EF4-FFF2-40B4-BE49-F238E27FC236}">
                      <a16:creationId xmlns:a16="http://schemas.microsoft.com/office/drawing/2014/main" id="{F000DBD8-7830-41C5-898D-DBF1D6E4CFED}"/>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8E01861-FC60-4A15-B2EB-724F80A4395E}"/>
                  </a:ext>
                </a:extLst>
              </p:cNvPr>
              <p:cNvGrpSpPr/>
              <p:nvPr/>
            </p:nvGrpSpPr>
            <p:grpSpPr>
              <a:xfrm>
                <a:off x="2041776" y="982550"/>
                <a:ext cx="1872343" cy="4132376"/>
                <a:chOff x="2041776" y="982550"/>
                <a:chExt cx="1872343" cy="4132376"/>
              </a:xfrm>
            </p:grpSpPr>
            <p:sp>
              <p:nvSpPr>
                <p:cNvPr id="33" name="TextBox 32">
                  <a:extLst>
                    <a:ext uri="{FF2B5EF4-FFF2-40B4-BE49-F238E27FC236}">
                      <a16:creationId xmlns:a16="http://schemas.microsoft.com/office/drawing/2014/main" id="{0F032CD5-8BBB-4D90-AE01-8785AE4176BD}"/>
                    </a:ext>
                  </a:extLst>
                </p:cNvPr>
                <p:cNvSpPr txBox="1"/>
                <p:nvPr/>
              </p:nvSpPr>
              <p:spPr>
                <a:xfrm>
                  <a:off x="2739741" y="982550"/>
                  <a:ext cx="476412" cy="769441"/>
                </a:xfrm>
                <a:prstGeom prst="rect">
                  <a:avLst/>
                </a:prstGeom>
                <a:noFill/>
              </p:spPr>
              <p:txBody>
                <a:bodyPr wrap="none" rtlCol="0">
                  <a:spAutoFit/>
                </a:bodyPr>
                <a:lstStyle/>
                <a:p>
                  <a:r>
                    <a:rPr lang="en-US" sz="4400" dirty="0">
                      <a:solidFill>
                        <a:srgbClr val="00B0F0"/>
                      </a:solidFill>
                      <a:latin typeface="Antonio" panose="02000503000000000000" pitchFamily="2" charset="0"/>
                    </a:rPr>
                    <a:t>II</a:t>
                  </a:r>
                </a:p>
              </p:txBody>
            </p:sp>
            <p:sp>
              <p:nvSpPr>
                <p:cNvPr id="34" name="Rectangle: Rounded Corners 33">
                  <a:extLst>
                    <a:ext uri="{FF2B5EF4-FFF2-40B4-BE49-F238E27FC236}">
                      <a16:creationId xmlns:a16="http://schemas.microsoft.com/office/drawing/2014/main" id="{5DA90077-3AC7-4619-8405-157F61ECBA79}"/>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7" name="Group 26">
                <a:extLst>
                  <a:ext uri="{FF2B5EF4-FFF2-40B4-BE49-F238E27FC236}">
                    <a16:creationId xmlns:a16="http://schemas.microsoft.com/office/drawing/2014/main" id="{A5217247-F4CB-4460-B90F-0546F6F1CBFA}"/>
                  </a:ext>
                </a:extLst>
              </p:cNvPr>
              <p:cNvGrpSpPr/>
              <p:nvPr/>
            </p:nvGrpSpPr>
            <p:grpSpPr>
              <a:xfrm>
                <a:off x="3953724" y="982550"/>
                <a:ext cx="4789682" cy="4132376"/>
                <a:chOff x="3953724" y="982550"/>
                <a:chExt cx="4789682" cy="4132376"/>
              </a:xfrm>
            </p:grpSpPr>
            <p:sp>
              <p:nvSpPr>
                <p:cNvPr id="31" name="TextBox 30">
                  <a:extLst>
                    <a:ext uri="{FF2B5EF4-FFF2-40B4-BE49-F238E27FC236}">
                      <a16:creationId xmlns:a16="http://schemas.microsoft.com/office/drawing/2014/main" id="{B88CBDB3-1538-4D00-87D6-6A245EBE7A89}"/>
                    </a:ext>
                  </a:extLst>
                </p:cNvPr>
                <p:cNvSpPr txBox="1"/>
                <p:nvPr/>
              </p:nvSpPr>
              <p:spPr>
                <a:xfrm>
                  <a:off x="6037422" y="982550"/>
                  <a:ext cx="622286" cy="769441"/>
                </a:xfrm>
                <a:prstGeom prst="rect">
                  <a:avLst/>
                </a:prstGeom>
                <a:noFill/>
              </p:spPr>
              <p:txBody>
                <a:bodyPr wrap="none" rtlCol="0">
                  <a:spAutoFit/>
                </a:bodyPr>
                <a:lstStyle/>
                <a:p>
                  <a:r>
                    <a:rPr lang="en-US" sz="4400" dirty="0">
                      <a:solidFill>
                        <a:srgbClr val="002060"/>
                      </a:solidFill>
                      <a:latin typeface="Antonio" panose="02000503000000000000" pitchFamily="2" charset="0"/>
                    </a:rPr>
                    <a:t>III</a:t>
                  </a:r>
                </a:p>
              </p:txBody>
            </p:sp>
            <p:sp>
              <p:nvSpPr>
                <p:cNvPr id="32" name="Rectangle: Rounded Corners 31">
                  <a:extLst>
                    <a:ext uri="{FF2B5EF4-FFF2-40B4-BE49-F238E27FC236}">
                      <a16:creationId xmlns:a16="http://schemas.microsoft.com/office/drawing/2014/main" id="{428EF8F0-1436-4A6F-B93D-94A441A07067}"/>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8" name="Group 27">
                <a:extLst>
                  <a:ext uri="{FF2B5EF4-FFF2-40B4-BE49-F238E27FC236}">
                    <a16:creationId xmlns:a16="http://schemas.microsoft.com/office/drawing/2014/main" id="{8A222568-AA76-4391-8018-671B69E293C1}"/>
                  </a:ext>
                </a:extLst>
              </p:cNvPr>
              <p:cNvGrpSpPr/>
              <p:nvPr/>
            </p:nvGrpSpPr>
            <p:grpSpPr>
              <a:xfrm>
                <a:off x="8783012" y="982550"/>
                <a:ext cx="3187514" cy="4132376"/>
                <a:chOff x="8783012" y="982550"/>
                <a:chExt cx="3187514" cy="4132376"/>
              </a:xfrm>
            </p:grpSpPr>
            <p:sp>
              <p:nvSpPr>
                <p:cNvPr id="29" name="TextBox 28">
                  <a:extLst>
                    <a:ext uri="{FF2B5EF4-FFF2-40B4-BE49-F238E27FC236}">
                      <a16:creationId xmlns:a16="http://schemas.microsoft.com/office/drawing/2014/main" id="{EBAF46C1-E7E8-4696-8310-5C04F8114A66}"/>
                    </a:ext>
                  </a:extLst>
                </p:cNvPr>
                <p:cNvSpPr txBox="1"/>
                <p:nvPr/>
              </p:nvSpPr>
              <p:spPr>
                <a:xfrm>
                  <a:off x="10084862" y="982550"/>
                  <a:ext cx="583814" cy="769441"/>
                </a:xfrm>
                <a:prstGeom prst="rect">
                  <a:avLst/>
                </a:prstGeom>
                <a:noFill/>
              </p:spPr>
              <p:txBody>
                <a:bodyPr wrap="none" rtlCol="0">
                  <a:spAutoFit/>
                </a:bodyPr>
                <a:lstStyle/>
                <a:p>
                  <a:r>
                    <a:rPr lang="en-US" sz="4400" dirty="0">
                      <a:solidFill>
                        <a:srgbClr val="7030A0"/>
                      </a:solidFill>
                      <a:latin typeface="Antonio" panose="02000503000000000000" pitchFamily="2" charset="0"/>
                    </a:rPr>
                    <a:t>IV</a:t>
                  </a:r>
                </a:p>
              </p:txBody>
            </p:sp>
            <p:sp>
              <p:nvSpPr>
                <p:cNvPr id="30" name="Rectangle: Rounded Corners 29">
                  <a:extLst>
                    <a:ext uri="{FF2B5EF4-FFF2-40B4-BE49-F238E27FC236}">
                      <a16:creationId xmlns:a16="http://schemas.microsoft.com/office/drawing/2014/main" id="{B09F9703-3E34-469D-92EF-F7FEF7FA92F5}"/>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grpSp>
      <p:sp>
        <p:nvSpPr>
          <p:cNvPr id="37" name="Rectangle: Rounded Corners 36">
            <a:extLst>
              <a:ext uri="{FF2B5EF4-FFF2-40B4-BE49-F238E27FC236}">
                <a16:creationId xmlns:a16="http://schemas.microsoft.com/office/drawing/2014/main" id="{FC4FFE2B-C55E-4838-9067-46C8CC8BF10D}"/>
              </a:ext>
            </a:extLst>
          </p:cNvPr>
          <p:cNvSpPr/>
          <p:nvPr/>
        </p:nvSpPr>
        <p:spPr>
          <a:xfrm>
            <a:off x="3936305" y="1238250"/>
            <a:ext cx="8064110"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8" name="Rectangle: Rounded Corners 37">
            <a:extLst>
              <a:ext uri="{FF2B5EF4-FFF2-40B4-BE49-F238E27FC236}">
                <a16:creationId xmlns:a16="http://schemas.microsoft.com/office/drawing/2014/main" id="{2930B7E6-BF98-4F8E-B0F9-F33F919D7D03}"/>
              </a:ext>
            </a:extLst>
          </p:cNvPr>
          <p:cNvSpPr/>
          <p:nvPr/>
        </p:nvSpPr>
        <p:spPr>
          <a:xfrm>
            <a:off x="95342" y="1238250"/>
            <a:ext cx="1926070" cy="4210872"/>
          </a:xfrm>
          <a:prstGeom prst="roundRect">
            <a:avLst>
              <a:gd name="adj" fmla="val 18204"/>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257795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11</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Striped Right 17">
            <a:extLst>
              <a:ext uri="{FF2B5EF4-FFF2-40B4-BE49-F238E27FC236}">
                <a16:creationId xmlns:a16="http://schemas.microsoft.com/office/drawing/2014/main" id="{6453807E-36E3-4C0F-A257-E049E4FDA23A}"/>
              </a:ext>
            </a:extLst>
          </p:cNvPr>
          <p:cNvSpPr/>
          <p:nvPr/>
        </p:nvSpPr>
        <p:spPr>
          <a:xfrm rot="349087">
            <a:off x="3186319" y="4846826"/>
            <a:ext cx="5069221" cy="514350"/>
          </a:xfrm>
          <a:prstGeom prst="strip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tf-idf</a:t>
            </a:r>
          </a:p>
        </p:txBody>
      </p:sp>
      <p:grpSp>
        <p:nvGrpSpPr>
          <p:cNvPr id="19" name="Group 18">
            <a:extLst>
              <a:ext uri="{FF2B5EF4-FFF2-40B4-BE49-F238E27FC236}">
                <a16:creationId xmlns:a16="http://schemas.microsoft.com/office/drawing/2014/main" id="{0A1B0A90-BF40-4561-A536-AFFEB615361E}"/>
              </a:ext>
            </a:extLst>
          </p:cNvPr>
          <p:cNvGrpSpPr/>
          <p:nvPr/>
        </p:nvGrpSpPr>
        <p:grpSpPr>
          <a:xfrm>
            <a:off x="8733585" y="3659625"/>
            <a:ext cx="1817934" cy="2407949"/>
            <a:chOff x="5359958" y="4469789"/>
            <a:chExt cx="1817934" cy="240794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7E0D81-EDF4-4474-B7CB-C9FDE7BD00DA}"/>
                    </a:ext>
                  </a:extLst>
                </p:cNvPr>
                <p:cNvSpPr txBox="1"/>
                <p:nvPr/>
              </p:nvSpPr>
              <p:spPr>
                <a:xfrm>
                  <a:off x="5359958" y="4479315"/>
                  <a:ext cx="1817934"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.1</m:t>
                                  </m:r>
                                </m:e>
                                <m:e>
                                  <m:r>
                                    <a:rPr lang="en-US" i="1" smtClean="0">
                                      <a:latin typeface="Cambria Math" panose="02040503050406030204" pitchFamily="18" charset="0"/>
                                    </a:rPr>
                                    <m:t>⋯</m:t>
                                  </m:r>
                                </m:e>
                                <m:e>
                                  <m:r>
                                    <a:rPr lang="en-US" b="0" i="1" smtClean="0">
                                      <a:latin typeface="Cambria Math" panose="02040503050406030204" pitchFamily="18" charset="0"/>
                                    </a:rPr>
                                    <m:t>0.01</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b="0" i="1" smtClean="0">
                                      <a:latin typeface="Cambria Math" panose="02040503050406030204" pitchFamily="18" charset="0"/>
                                    </a:rPr>
                                    <m:t>0.6</m:t>
                                  </m:r>
                                </m:e>
                                <m:e>
                                  <m:r>
                                    <a:rPr lang="en-US" i="1" smtClean="0">
                                      <a:latin typeface="Cambria Math" panose="02040503050406030204" pitchFamily="18" charset="0"/>
                                    </a:rPr>
                                    <m:t>⋯</m:t>
                                  </m:r>
                                </m:e>
                                <m:e>
                                  <m:r>
                                    <a:rPr lang="en-US" b="0" i="1" smtClean="0">
                                      <a:latin typeface="Cambria Math" panose="02040503050406030204" pitchFamily="18" charset="0"/>
                                    </a:rPr>
                                    <m:t>0.36</m:t>
                                  </m:r>
                                </m:e>
                              </m:mr>
                            </m:m>
                          </m:e>
                        </m:d>
                      </m:oMath>
                    </m:oMathPara>
                  </a14:m>
                  <a:endParaRPr lang="en-US" dirty="0"/>
                </a:p>
              </p:txBody>
            </p:sp>
          </mc:Choice>
          <mc:Fallback xmlns="">
            <p:sp>
              <p:nvSpPr>
                <p:cNvPr id="5" name="TextBox 4">
                  <a:extLst>
                    <a:ext uri="{FF2B5EF4-FFF2-40B4-BE49-F238E27FC236}">
                      <a16:creationId xmlns:a16="http://schemas.microsoft.com/office/drawing/2014/main" id="{AD7A64F9-62BD-48CC-B852-2A5CB282DC09}"/>
                    </a:ext>
                  </a:extLst>
                </p:cNvPr>
                <p:cNvSpPr txBox="1">
                  <a:spLocks noRot="1" noChangeAspect="1" noMove="1" noResize="1" noEditPoints="1" noAdjustHandles="1" noChangeArrowheads="1" noChangeShapeType="1" noTextEdit="1"/>
                </p:cNvSpPr>
                <p:nvPr/>
              </p:nvSpPr>
              <p:spPr>
                <a:xfrm>
                  <a:off x="5359958" y="4479315"/>
                  <a:ext cx="1817934" cy="8249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B668708-E99D-4EF1-B82D-31F1993970CA}"/>
                    </a:ext>
                  </a:extLst>
                </p:cNvPr>
                <p:cNvSpPr txBox="1"/>
                <p:nvPr/>
              </p:nvSpPr>
              <p:spPr>
                <a:xfrm>
                  <a:off x="5359958" y="5253192"/>
                  <a:ext cx="1817934"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.1</m:t>
                                  </m:r>
                                </m:e>
                                <m:e>
                                  <m:r>
                                    <a:rPr lang="en-US" i="1" smtClean="0">
                                      <a:latin typeface="Cambria Math" panose="02040503050406030204" pitchFamily="18" charset="0"/>
                                    </a:rPr>
                                    <m:t>⋯</m:t>
                                  </m:r>
                                </m:e>
                                <m:e>
                                  <m:r>
                                    <a:rPr lang="en-US" b="0" i="1" smtClean="0">
                                      <a:latin typeface="Cambria Math" panose="02040503050406030204" pitchFamily="18" charset="0"/>
                                    </a:rPr>
                                    <m:t>0</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b="0" i="1" smtClean="0">
                                      <a:latin typeface="Cambria Math" panose="02040503050406030204" pitchFamily="18" charset="0"/>
                                    </a:rPr>
                                    <m:t>0</m:t>
                                  </m:r>
                                </m:e>
                                <m:e>
                                  <m:r>
                                    <a:rPr lang="en-US" i="1" smtClean="0">
                                      <a:latin typeface="Cambria Math" panose="02040503050406030204" pitchFamily="18" charset="0"/>
                                    </a:rPr>
                                    <m:t>⋯</m:t>
                                  </m:r>
                                </m:e>
                                <m:e>
                                  <m:r>
                                    <a:rPr lang="en-US" b="0" i="1" smtClean="0">
                                      <a:latin typeface="Cambria Math" panose="02040503050406030204" pitchFamily="18" charset="0"/>
                                    </a:rPr>
                                    <m:t>0.23</m:t>
                                  </m:r>
                                </m:e>
                              </m:mr>
                            </m:m>
                          </m:e>
                        </m:d>
                      </m:oMath>
                    </m:oMathPara>
                  </a14:m>
                  <a:endParaRPr lang="en-US" dirty="0"/>
                </a:p>
              </p:txBody>
            </p:sp>
          </mc:Choice>
          <mc:Fallback xmlns="">
            <p:sp>
              <p:nvSpPr>
                <p:cNvPr id="11" name="TextBox 10">
                  <a:extLst>
                    <a:ext uri="{FF2B5EF4-FFF2-40B4-BE49-F238E27FC236}">
                      <a16:creationId xmlns:a16="http://schemas.microsoft.com/office/drawing/2014/main" id="{1FE9344D-0AD2-46CB-9A7D-0380859F9FF3}"/>
                    </a:ext>
                  </a:extLst>
                </p:cNvPr>
                <p:cNvSpPr txBox="1">
                  <a:spLocks noRot="1" noChangeAspect="1" noMove="1" noResize="1" noEditPoints="1" noAdjustHandles="1" noChangeArrowheads="1" noChangeShapeType="1" noTextEdit="1"/>
                </p:cNvSpPr>
                <p:nvPr/>
              </p:nvSpPr>
              <p:spPr>
                <a:xfrm>
                  <a:off x="5359958" y="5253192"/>
                  <a:ext cx="1817934" cy="8249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739018B-C809-49DB-AA7E-C9B35E2C04E1}"/>
                    </a:ext>
                  </a:extLst>
                </p:cNvPr>
                <p:cNvSpPr txBox="1"/>
                <p:nvPr/>
              </p:nvSpPr>
              <p:spPr>
                <a:xfrm>
                  <a:off x="5359958" y="6027069"/>
                  <a:ext cx="1817934"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.08</m:t>
                                  </m:r>
                                </m:e>
                                <m:e>
                                  <m:r>
                                    <a:rPr lang="en-US" i="1" smtClean="0">
                                      <a:latin typeface="Cambria Math" panose="02040503050406030204" pitchFamily="18" charset="0"/>
                                    </a:rPr>
                                    <m:t>⋯</m:t>
                                  </m:r>
                                </m:e>
                                <m:e>
                                  <m:r>
                                    <a:rPr lang="en-US" b="0" i="1" smtClean="0">
                                      <a:latin typeface="Cambria Math" panose="02040503050406030204" pitchFamily="18" charset="0"/>
                                    </a:rPr>
                                    <m:t>0.2</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b="0" i="1" smtClean="0">
                                      <a:latin typeface="Cambria Math" panose="02040503050406030204" pitchFamily="18" charset="0"/>
                                    </a:rPr>
                                    <m:t>0</m:t>
                                  </m:r>
                                </m:e>
                                <m:e>
                                  <m:r>
                                    <a:rPr lang="en-US" i="1" smtClean="0">
                                      <a:latin typeface="Cambria Math" panose="02040503050406030204" pitchFamily="18" charset="0"/>
                                    </a:rPr>
                                    <m:t>⋯</m:t>
                                  </m:r>
                                </m:e>
                                <m:e>
                                  <m:r>
                                    <a:rPr lang="en-US" b="0" i="1" smtClean="0">
                                      <a:latin typeface="Cambria Math" panose="02040503050406030204" pitchFamily="18" charset="0"/>
                                    </a:rPr>
                                    <m:t>0</m:t>
                                  </m:r>
                                </m:e>
                              </m:mr>
                            </m:m>
                          </m:e>
                        </m:d>
                      </m:oMath>
                    </m:oMathPara>
                  </a14:m>
                  <a:endParaRPr lang="en-US" dirty="0"/>
                </a:p>
              </p:txBody>
            </p:sp>
          </mc:Choice>
          <mc:Fallback xmlns="">
            <p:sp>
              <p:nvSpPr>
                <p:cNvPr id="12" name="TextBox 11">
                  <a:extLst>
                    <a:ext uri="{FF2B5EF4-FFF2-40B4-BE49-F238E27FC236}">
                      <a16:creationId xmlns:a16="http://schemas.microsoft.com/office/drawing/2014/main" id="{957EA779-0969-4816-9B97-711B413B8301}"/>
                    </a:ext>
                  </a:extLst>
                </p:cNvPr>
                <p:cNvSpPr txBox="1">
                  <a:spLocks noRot="1" noChangeAspect="1" noMove="1" noResize="1" noEditPoints="1" noAdjustHandles="1" noChangeArrowheads="1" noChangeShapeType="1" noTextEdit="1"/>
                </p:cNvSpPr>
                <p:nvPr/>
              </p:nvSpPr>
              <p:spPr>
                <a:xfrm>
                  <a:off x="5359958" y="6027069"/>
                  <a:ext cx="1817934" cy="824906"/>
                </a:xfrm>
                <a:prstGeom prst="rect">
                  <a:avLst/>
                </a:prstGeom>
                <a:blipFill>
                  <a:blip r:embed="rId5"/>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79228F1B-E373-4443-99EB-ED7809240805}"/>
                </a:ext>
              </a:extLst>
            </p:cNvPr>
            <p:cNvSpPr/>
            <p:nvPr/>
          </p:nvSpPr>
          <p:spPr>
            <a:xfrm>
              <a:off x="5409002" y="4469789"/>
              <a:ext cx="1713921" cy="2407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9637FE86-BE1D-4B21-B52E-43663BE96167}"/>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a:t>
            </a:r>
            <a:r>
              <a:rPr lang="en-US" sz="3200" b="1" i="0" u="none" strike="noStrike" baseline="0" dirty="0">
                <a:solidFill>
                  <a:srgbClr val="00B0F0"/>
                </a:solidFill>
                <a:latin typeface="Montserrat Medium" panose="00000600000000000000" pitchFamily="2" charset="0"/>
              </a:rPr>
              <a:t>Stage II: Construction of Post Series</a:t>
            </a:r>
            <a:endParaRPr lang="en-US" sz="3200" b="1" dirty="0">
              <a:solidFill>
                <a:srgbClr val="00B0F0"/>
              </a:solidFill>
              <a:latin typeface="Montserrat Medium" panose="00000600000000000000" pitchFamily="2" charset="0"/>
            </a:endParaRPr>
          </a:p>
        </p:txBody>
      </p:sp>
      <p:sp>
        <p:nvSpPr>
          <p:cNvPr id="28" name="TextBox 27">
            <a:extLst>
              <a:ext uri="{FF2B5EF4-FFF2-40B4-BE49-F238E27FC236}">
                <a16:creationId xmlns:a16="http://schemas.microsoft.com/office/drawing/2014/main" id="{25F90432-ACE2-4AA8-86E5-053322FE6ABF}"/>
              </a:ext>
            </a:extLst>
          </p:cNvPr>
          <p:cNvSpPr txBox="1"/>
          <p:nvPr/>
        </p:nvSpPr>
        <p:spPr>
          <a:xfrm>
            <a:off x="315601" y="1017262"/>
            <a:ext cx="10876274" cy="707886"/>
          </a:xfrm>
          <a:prstGeom prst="rect">
            <a:avLst/>
          </a:prstGeom>
          <a:noFill/>
        </p:spPr>
        <p:txBody>
          <a:bodyPr wrap="square" rtlCol="0" anchor="t">
            <a:spAutoFit/>
          </a:bodyPr>
          <a:lstStyle/>
          <a:p>
            <a:r>
              <a:rPr lang="en-US" sz="2000" dirty="0">
                <a:latin typeface="Montserrat Medium" panose="00000600000000000000" pitchFamily="2" charset="0"/>
              </a:rPr>
              <a:t>In this stage the model calculates the tf-idf reflecting how important words are in their batch.</a:t>
            </a:r>
            <a:endParaRPr lang="en-US" sz="2000" i="1" dirty="0">
              <a:highlight>
                <a:srgbClr val="FFFF00"/>
              </a:highlight>
              <a:latin typeface="Montserrat Medium" panose="00000600000000000000" pitchFamily="2" charset="0"/>
            </a:endParaRPr>
          </a:p>
        </p:txBody>
      </p:sp>
      <p:grpSp>
        <p:nvGrpSpPr>
          <p:cNvPr id="29" name="Group 28">
            <a:extLst>
              <a:ext uri="{FF2B5EF4-FFF2-40B4-BE49-F238E27FC236}">
                <a16:creationId xmlns:a16="http://schemas.microsoft.com/office/drawing/2014/main" id="{33249199-2D8C-462A-919B-7D33C4532E47}"/>
              </a:ext>
            </a:extLst>
          </p:cNvPr>
          <p:cNvGrpSpPr/>
          <p:nvPr/>
        </p:nvGrpSpPr>
        <p:grpSpPr>
          <a:xfrm>
            <a:off x="430336" y="2662412"/>
            <a:ext cx="6568829" cy="2062103"/>
            <a:chOff x="2811586" y="2386187"/>
            <a:chExt cx="6568829" cy="2062103"/>
          </a:xfrm>
        </p:grpSpPr>
        <p:sp>
          <p:nvSpPr>
            <p:cNvPr id="30" name="TextBox 29">
              <a:extLst>
                <a:ext uri="{FF2B5EF4-FFF2-40B4-BE49-F238E27FC236}">
                  <a16:creationId xmlns:a16="http://schemas.microsoft.com/office/drawing/2014/main" id="{61DC7DEF-C24A-4007-937F-0788BF6B145F}"/>
                </a:ext>
              </a:extLst>
            </p:cNvPr>
            <p:cNvSpPr txBox="1"/>
            <p:nvPr/>
          </p:nvSpPr>
          <p:spPr>
            <a:xfrm>
              <a:off x="2811586" y="2386187"/>
              <a:ext cx="2597416" cy="2062103"/>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@Drake11: Bibi’s first born is adopted</a:t>
              </a:r>
              <a:br>
                <a:rPr lang="en-US" sz="1600" dirty="0">
                  <a:latin typeface="Montserrat Medium" panose="00000600000000000000" pitchFamily="2" charset="0"/>
                </a:rPr>
              </a:br>
              <a:r>
                <a:rPr lang="en-US" sz="1600" dirty="0">
                  <a:latin typeface="Montserrat Medium" panose="00000600000000000000" pitchFamily="2" charset="0"/>
                </a:rPr>
                <a:t>@Martha: Israel’s prim minister adopted a child!</a:t>
              </a:r>
            </a:p>
            <a:p>
              <a:r>
                <a:rPr lang="en-US" sz="1600" dirty="0">
                  <a:latin typeface="Montserrat Medium" panose="00000600000000000000" pitchFamily="2" charset="0"/>
                </a:rPr>
                <a:t>@Samantha: Who cares about Bibi Netanyahu anyway?</a:t>
              </a:r>
            </a:p>
          </p:txBody>
        </p:sp>
        <p:sp>
          <p:nvSpPr>
            <p:cNvPr id="31" name="TextBox 30">
              <a:extLst>
                <a:ext uri="{FF2B5EF4-FFF2-40B4-BE49-F238E27FC236}">
                  <a16:creationId xmlns:a16="http://schemas.microsoft.com/office/drawing/2014/main" id="{25007F3A-6F64-4FAA-A5BE-7EF915CF649C}"/>
                </a:ext>
              </a:extLst>
            </p:cNvPr>
            <p:cNvSpPr txBox="1"/>
            <p:nvPr/>
          </p:nvSpPr>
          <p:spPr>
            <a:xfrm>
              <a:off x="6782999" y="2386187"/>
              <a:ext cx="2597416" cy="2062103"/>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@Drake11: </a:t>
              </a:r>
              <a:r>
                <a:rPr lang="en-US" sz="1600" dirty="0">
                  <a:solidFill>
                    <a:srgbClr val="FF0000"/>
                  </a:solidFill>
                  <a:latin typeface="Montserrat Medium" panose="00000600000000000000" pitchFamily="2" charset="0"/>
                </a:rPr>
                <a:t>Bibi</a:t>
              </a:r>
              <a:r>
                <a:rPr lang="en-US" sz="1600" dirty="0">
                  <a:latin typeface="Montserrat Medium" panose="00000600000000000000" pitchFamily="2" charset="0"/>
                </a:rPr>
                <a:t>’s first born is </a:t>
              </a:r>
              <a:r>
                <a:rPr lang="en-US" sz="1600" dirty="0">
                  <a:solidFill>
                    <a:srgbClr val="FF0000"/>
                  </a:solidFill>
                  <a:latin typeface="Montserrat Medium" panose="00000600000000000000" pitchFamily="2" charset="0"/>
                </a:rPr>
                <a:t>adopted</a:t>
              </a:r>
              <a:r>
                <a:rPr lang="en-US" sz="1600" dirty="0">
                  <a:latin typeface="Montserrat Medium" panose="00000600000000000000" pitchFamily="2" charset="0"/>
                </a:rPr>
                <a:t>.</a:t>
              </a:r>
              <a:br>
                <a:rPr lang="en-US" sz="1600" dirty="0">
                  <a:latin typeface="Montserrat Medium" panose="00000600000000000000" pitchFamily="2" charset="0"/>
                </a:rPr>
              </a:br>
              <a:r>
                <a:rPr lang="en-US" sz="1600" dirty="0">
                  <a:latin typeface="Montserrat Medium" panose="00000600000000000000" pitchFamily="2" charset="0"/>
                </a:rPr>
                <a:t>@Martha: Israel’s prim minister </a:t>
              </a:r>
              <a:r>
                <a:rPr lang="en-US" sz="1600" dirty="0">
                  <a:solidFill>
                    <a:srgbClr val="FF0000"/>
                  </a:solidFill>
                  <a:latin typeface="Montserrat Medium" panose="00000600000000000000" pitchFamily="2" charset="0"/>
                </a:rPr>
                <a:t>adopted</a:t>
              </a:r>
              <a:r>
                <a:rPr lang="en-US" sz="1600" dirty="0">
                  <a:latin typeface="Montserrat Medium" panose="00000600000000000000" pitchFamily="2" charset="0"/>
                </a:rPr>
                <a:t> a child!</a:t>
              </a:r>
            </a:p>
            <a:p>
              <a:r>
                <a:rPr lang="en-US" sz="1600" dirty="0">
                  <a:latin typeface="Montserrat Medium" panose="00000600000000000000" pitchFamily="2" charset="0"/>
                </a:rPr>
                <a:t>@Samantha: Who cares about </a:t>
              </a:r>
              <a:r>
                <a:rPr lang="en-US" sz="1600" dirty="0">
                  <a:solidFill>
                    <a:srgbClr val="FF0000"/>
                  </a:solidFill>
                  <a:latin typeface="Montserrat Medium" panose="00000600000000000000" pitchFamily="2" charset="0"/>
                </a:rPr>
                <a:t>Bibi</a:t>
              </a:r>
              <a:r>
                <a:rPr lang="en-US" sz="1600" dirty="0">
                  <a:latin typeface="Montserrat Medium" panose="00000600000000000000" pitchFamily="2" charset="0"/>
                </a:rPr>
                <a:t> Netanyahu anyway?</a:t>
              </a:r>
            </a:p>
          </p:txBody>
        </p:sp>
        <p:sp>
          <p:nvSpPr>
            <p:cNvPr id="32" name="Arrow: Striped Right 31">
              <a:extLst>
                <a:ext uri="{FF2B5EF4-FFF2-40B4-BE49-F238E27FC236}">
                  <a16:creationId xmlns:a16="http://schemas.microsoft.com/office/drawing/2014/main" id="{DAE6FF8C-27B7-491A-BD3C-F93CFD46E239}"/>
                </a:ext>
              </a:extLst>
            </p:cNvPr>
            <p:cNvSpPr/>
            <p:nvPr/>
          </p:nvSpPr>
          <p:spPr>
            <a:xfrm>
              <a:off x="5538532" y="3160063"/>
              <a:ext cx="1133475"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tf</a:t>
              </a:r>
              <a:endParaRPr lang="en-US" dirty="0">
                <a:solidFill>
                  <a:schemeClr val="tx1"/>
                </a:solidFill>
              </a:endParaRPr>
            </a:p>
          </p:txBody>
        </p:sp>
      </p:grpSp>
      <p:sp>
        <p:nvSpPr>
          <p:cNvPr id="33" name="Arrow: Striped Right 32">
            <a:extLst>
              <a:ext uri="{FF2B5EF4-FFF2-40B4-BE49-F238E27FC236}">
                <a16:creationId xmlns:a16="http://schemas.microsoft.com/office/drawing/2014/main" id="{ECC548CA-20D3-4934-8F34-F31A3B0EFE92}"/>
              </a:ext>
            </a:extLst>
          </p:cNvPr>
          <p:cNvSpPr/>
          <p:nvPr/>
        </p:nvSpPr>
        <p:spPr>
          <a:xfrm rot="568516">
            <a:off x="7197672" y="3989937"/>
            <a:ext cx="1133475"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Arrow: Striped Right 33">
            <a:extLst>
              <a:ext uri="{FF2B5EF4-FFF2-40B4-BE49-F238E27FC236}">
                <a16:creationId xmlns:a16="http://schemas.microsoft.com/office/drawing/2014/main" id="{6F525DF5-F4D6-4653-86E0-D76964F67C71}"/>
              </a:ext>
            </a:extLst>
          </p:cNvPr>
          <p:cNvSpPr/>
          <p:nvPr/>
        </p:nvSpPr>
        <p:spPr>
          <a:xfrm rot="349087">
            <a:off x="3186320" y="4846826"/>
            <a:ext cx="5069221" cy="514350"/>
          </a:xfrm>
          <a:prstGeom prst="stripedRightArrow">
            <a:avLst/>
          </a:prstGeom>
          <a:solidFill>
            <a:schemeClr val="bg1">
              <a:lumMod val="75000"/>
              <a:alpha val="74000"/>
            </a:schemeClr>
          </a:solidFill>
          <a:ln>
            <a:solidFill>
              <a:schemeClr val="bg1">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6EFAA52D-B585-4D41-862A-413604E70C53}"/>
              </a:ext>
            </a:extLst>
          </p:cNvPr>
          <p:cNvSpPr/>
          <p:nvPr/>
        </p:nvSpPr>
        <p:spPr>
          <a:xfrm>
            <a:off x="8782629" y="3660215"/>
            <a:ext cx="1713921" cy="2407949"/>
          </a:xfrm>
          <a:prstGeom prst="rect">
            <a:avLst/>
          </a:prstGeom>
          <a:solidFill>
            <a:schemeClr val="bg1">
              <a:lumMod val="75000"/>
              <a:alpha val="74000"/>
            </a:schemeClr>
          </a:solidFill>
          <a:ln>
            <a:solidFill>
              <a:schemeClr val="bg1">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Striped Right 35">
            <a:extLst>
              <a:ext uri="{FF2B5EF4-FFF2-40B4-BE49-F238E27FC236}">
                <a16:creationId xmlns:a16="http://schemas.microsoft.com/office/drawing/2014/main" id="{C701D0E9-91DC-4F8D-B4D5-D87538BAEF17}"/>
              </a:ext>
            </a:extLst>
          </p:cNvPr>
          <p:cNvSpPr/>
          <p:nvPr/>
        </p:nvSpPr>
        <p:spPr>
          <a:xfrm rot="568516">
            <a:off x="7196582" y="3989937"/>
            <a:ext cx="1133475" cy="514350"/>
          </a:xfrm>
          <a:prstGeom prst="stripedRightArrow">
            <a:avLst/>
          </a:prstGeom>
          <a:solidFill>
            <a:schemeClr val="bg1">
              <a:lumMod val="75000"/>
              <a:alpha val="74000"/>
            </a:schemeClr>
          </a:solidFill>
          <a:ln>
            <a:solidFill>
              <a:schemeClr val="bg1">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04166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12</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6F0BC4-81EC-43E4-8142-206EE1AD14E5}"/>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a:t>
            </a:r>
            <a:r>
              <a:rPr lang="en-US" sz="3200" b="1" i="0" u="none" strike="noStrike" baseline="0" dirty="0">
                <a:solidFill>
                  <a:srgbClr val="00B0F0"/>
                </a:solidFill>
                <a:latin typeface="Montserrat Medium" panose="00000600000000000000" pitchFamily="2" charset="0"/>
              </a:rPr>
              <a:t>Stage II: Construction of Post Series</a:t>
            </a:r>
            <a:endParaRPr lang="en-US" sz="3200" b="1" dirty="0">
              <a:solidFill>
                <a:srgbClr val="00B0F0"/>
              </a:solidFill>
              <a:latin typeface="Montserrat Medium" panose="00000600000000000000" pitchFamily="2" charset="0"/>
            </a:endParaRPr>
          </a:p>
        </p:txBody>
      </p:sp>
      <p:sp>
        <p:nvSpPr>
          <p:cNvPr id="19" name="TextBox 18">
            <a:extLst>
              <a:ext uri="{FF2B5EF4-FFF2-40B4-BE49-F238E27FC236}">
                <a16:creationId xmlns:a16="http://schemas.microsoft.com/office/drawing/2014/main" id="{4EB38BBA-99DF-4807-B2B6-16B2A9F7A4B7}"/>
              </a:ext>
            </a:extLst>
          </p:cNvPr>
          <p:cNvSpPr txBox="1"/>
          <p:nvPr/>
        </p:nvSpPr>
        <p:spPr>
          <a:xfrm>
            <a:off x="315601" y="1037800"/>
            <a:ext cx="10876274" cy="1015663"/>
          </a:xfrm>
          <a:prstGeom prst="rect">
            <a:avLst/>
          </a:prstGeom>
          <a:noFill/>
        </p:spPr>
        <p:txBody>
          <a:bodyPr wrap="square" rtlCol="0" anchor="t">
            <a:spAutoFit/>
          </a:bodyPr>
          <a:lstStyle/>
          <a:p>
            <a:r>
              <a:rPr lang="en-US" sz="2000" dirty="0">
                <a:latin typeface="Montserrat Medium" panose="00000600000000000000" pitchFamily="2" charset="0"/>
              </a:rPr>
              <a:t>Then a matrix for each batch in the size of </a:t>
            </a:r>
            <a:r>
              <a:rPr lang="en-US" sz="2000" i="1" dirty="0" err="1">
                <a:latin typeface="Montserrat Medium" panose="00000600000000000000" pitchFamily="2" charset="0"/>
              </a:rPr>
              <a:t>KxN</a:t>
            </a:r>
            <a:r>
              <a:rPr lang="en-US" sz="2000" dirty="0">
                <a:latin typeface="Montserrat Medium" panose="00000600000000000000" pitchFamily="2" charset="0"/>
              </a:rPr>
              <a:t> is built, where </a:t>
            </a:r>
            <a:r>
              <a:rPr lang="en-US" sz="2000" i="1" dirty="0">
                <a:latin typeface="Montserrat Medium" panose="00000600000000000000" pitchFamily="2" charset="0"/>
              </a:rPr>
              <a:t>K</a:t>
            </a:r>
            <a:r>
              <a:rPr lang="en-US" sz="2000" dirty="0">
                <a:latin typeface="Montserrat Medium" panose="00000600000000000000" pitchFamily="2" charset="0"/>
              </a:rPr>
              <a:t> represents the amount of words in that batch’s dictionary. </a:t>
            </a:r>
            <a:r>
              <a:rPr lang="en-US" sz="2000" i="1" dirty="0">
                <a:latin typeface="Montserrat Medium" panose="00000600000000000000" pitchFamily="2" charset="0"/>
              </a:rPr>
              <a:t>N</a:t>
            </a:r>
            <a:r>
              <a:rPr lang="en-US" sz="2000" dirty="0">
                <a:latin typeface="Montserrat Medium" panose="00000600000000000000" pitchFamily="2" charset="0"/>
              </a:rPr>
              <a:t> is the number of posts that build this batch. These matrices are then fed into the RNN.</a:t>
            </a:r>
            <a:endParaRPr lang="en-US" sz="2000" i="1" dirty="0">
              <a:latin typeface="Montserrat Medium" panose="00000600000000000000" pitchFamily="2" charset="0"/>
            </a:endParaRPr>
          </a:p>
        </p:txBody>
      </p:sp>
      <p:grpSp>
        <p:nvGrpSpPr>
          <p:cNvPr id="21" name="Group 20">
            <a:extLst>
              <a:ext uri="{FF2B5EF4-FFF2-40B4-BE49-F238E27FC236}">
                <a16:creationId xmlns:a16="http://schemas.microsoft.com/office/drawing/2014/main" id="{DD8A4DD5-CC60-4957-818E-1E30900575CA}"/>
              </a:ext>
            </a:extLst>
          </p:cNvPr>
          <p:cNvGrpSpPr/>
          <p:nvPr/>
        </p:nvGrpSpPr>
        <p:grpSpPr>
          <a:xfrm>
            <a:off x="430336" y="2662412"/>
            <a:ext cx="10121183" cy="3405162"/>
            <a:chOff x="430336" y="2662412"/>
            <a:chExt cx="10121183" cy="3405162"/>
          </a:xfrm>
        </p:grpSpPr>
        <p:grpSp>
          <p:nvGrpSpPr>
            <p:cNvPr id="24" name="Group 23">
              <a:extLst>
                <a:ext uri="{FF2B5EF4-FFF2-40B4-BE49-F238E27FC236}">
                  <a16:creationId xmlns:a16="http://schemas.microsoft.com/office/drawing/2014/main" id="{B897BBB3-17E4-4595-9BDC-285CCEB0075F}"/>
                </a:ext>
              </a:extLst>
            </p:cNvPr>
            <p:cNvGrpSpPr/>
            <p:nvPr/>
          </p:nvGrpSpPr>
          <p:grpSpPr>
            <a:xfrm>
              <a:off x="430336" y="2662412"/>
              <a:ext cx="6568829" cy="2062103"/>
              <a:chOff x="2811586" y="2386187"/>
              <a:chExt cx="6568829" cy="2062103"/>
            </a:xfrm>
          </p:grpSpPr>
          <p:sp>
            <p:nvSpPr>
              <p:cNvPr id="32" name="TextBox 31">
                <a:extLst>
                  <a:ext uri="{FF2B5EF4-FFF2-40B4-BE49-F238E27FC236}">
                    <a16:creationId xmlns:a16="http://schemas.microsoft.com/office/drawing/2014/main" id="{AFD01D85-F852-493B-BD1D-74A43DF0D8AE}"/>
                  </a:ext>
                </a:extLst>
              </p:cNvPr>
              <p:cNvSpPr txBox="1"/>
              <p:nvPr/>
            </p:nvSpPr>
            <p:spPr>
              <a:xfrm>
                <a:off x="2811586" y="2386187"/>
                <a:ext cx="2597416" cy="2062103"/>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@Drake11: Bibi’s first born is adopted</a:t>
                </a:r>
                <a:br>
                  <a:rPr lang="en-US" sz="1600" dirty="0">
                    <a:latin typeface="Montserrat Medium" panose="00000600000000000000" pitchFamily="2" charset="0"/>
                  </a:rPr>
                </a:br>
                <a:r>
                  <a:rPr lang="en-US" sz="1600" dirty="0">
                    <a:latin typeface="Montserrat Medium" panose="00000600000000000000" pitchFamily="2" charset="0"/>
                  </a:rPr>
                  <a:t>@Martha: Israel’s prim minister adopted a child!</a:t>
                </a:r>
              </a:p>
              <a:p>
                <a:r>
                  <a:rPr lang="en-US" sz="1600" dirty="0">
                    <a:latin typeface="Montserrat Medium" panose="00000600000000000000" pitchFamily="2" charset="0"/>
                  </a:rPr>
                  <a:t>@Samantha: Who cares about Bibi Netanyahu anyway?</a:t>
                </a:r>
              </a:p>
            </p:txBody>
          </p:sp>
          <p:sp>
            <p:nvSpPr>
              <p:cNvPr id="33" name="TextBox 32">
                <a:extLst>
                  <a:ext uri="{FF2B5EF4-FFF2-40B4-BE49-F238E27FC236}">
                    <a16:creationId xmlns:a16="http://schemas.microsoft.com/office/drawing/2014/main" id="{B512DBC1-2CD0-4DC3-A60F-A89CC7CB0FE4}"/>
                  </a:ext>
                </a:extLst>
              </p:cNvPr>
              <p:cNvSpPr txBox="1"/>
              <p:nvPr/>
            </p:nvSpPr>
            <p:spPr>
              <a:xfrm>
                <a:off x="6782999" y="2386187"/>
                <a:ext cx="2597416" cy="2062103"/>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@Drake11: </a:t>
                </a:r>
                <a:r>
                  <a:rPr lang="en-US" sz="1600" dirty="0">
                    <a:solidFill>
                      <a:srgbClr val="FF0000"/>
                    </a:solidFill>
                    <a:latin typeface="Montserrat Medium" panose="00000600000000000000" pitchFamily="2" charset="0"/>
                  </a:rPr>
                  <a:t>Bibi</a:t>
                </a:r>
                <a:r>
                  <a:rPr lang="en-US" sz="1600" dirty="0">
                    <a:latin typeface="Montserrat Medium" panose="00000600000000000000" pitchFamily="2" charset="0"/>
                  </a:rPr>
                  <a:t>’s first born is </a:t>
                </a:r>
                <a:r>
                  <a:rPr lang="en-US" sz="1600" dirty="0">
                    <a:solidFill>
                      <a:srgbClr val="FF0000"/>
                    </a:solidFill>
                    <a:latin typeface="Montserrat Medium" panose="00000600000000000000" pitchFamily="2" charset="0"/>
                  </a:rPr>
                  <a:t>adopted</a:t>
                </a:r>
                <a:r>
                  <a:rPr lang="en-US" sz="1600" dirty="0">
                    <a:latin typeface="Montserrat Medium" panose="00000600000000000000" pitchFamily="2" charset="0"/>
                  </a:rPr>
                  <a:t>.</a:t>
                </a:r>
                <a:br>
                  <a:rPr lang="en-US" sz="1600" dirty="0">
                    <a:latin typeface="Montserrat Medium" panose="00000600000000000000" pitchFamily="2" charset="0"/>
                  </a:rPr>
                </a:br>
                <a:r>
                  <a:rPr lang="en-US" sz="1600" dirty="0">
                    <a:latin typeface="Montserrat Medium" panose="00000600000000000000" pitchFamily="2" charset="0"/>
                  </a:rPr>
                  <a:t>@Martha: Israel’s prim minister </a:t>
                </a:r>
                <a:r>
                  <a:rPr lang="en-US" sz="1600" dirty="0">
                    <a:solidFill>
                      <a:srgbClr val="FF0000"/>
                    </a:solidFill>
                    <a:latin typeface="Montserrat Medium" panose="00000600000000000000" pitchFamily="2" charset="0"/>
                  </a:rPr>
                  <a:t>adopted</a:t>
                </a:r>
                <a:r>
                  <a:rPr lang="en-US" sz="1600" dirty="0">
                    <a:latin typeface="Montserrat Medium" panose="00000600000000000000" pitchFamily="2" charset="0"/>
                  </a:rPr>
                  <a:t> a child!</a:t>
                </a:r>
              </a:p>
              <a:p>
                <a:r>
                  <a:rPr lang="en-US" sz="1600" dirty="0">
                    <a:latin typeface="Montserrat Medium" panose="00000600000000000000" pitchFamily="2" charset="0"/>
                  </a:rPr>
                  <a:t>@Samantha: Who cares about </a:t>
                </a:r>
                <a:r>
                  <a:rPr lang="en-US" sz="1600" dirty="0">
                    <a:solidFill>
                      <a:srgbClr val="FF0000"/>
                    </a:solidFill>
                    <a:latin typeface="Montserrat Medium" panose="00000600000000000000" pitchFamily="2" charset="0"/>
                  </a:rPr>
                  <a:t>Bibi</a:t>
                </a:r>
                <a:r>
                  <a:rPr lang="en-US" sz="1600" dirty="0">
                    <a:latin typeface="Montserrat Medium" panose="00000600000000000000" pitchFamily="2" charset="0"/>
                  </a:rPr>
                  <a:t> Netanyahu anyway?</a:t>
                </a:r>
              </a:p>
            </p:txBody>
          </p:sp>
          <p:sp>
            <p:nvSpPr>
              <p:cNvPr id="34" name="Arrow: Striped Right 33">
                <a:extLst>
                  <a:ext uri="{FF2B5EF4-FFF2-40B4-BE49-F238E27FC236}">
                    <a16:creationId xmlns:a16="http://schemas.microsoft.com/office/drawing/2014/main" id="{01708C88-0BE1-467F-B73B-7E3B3AE72C94}"/>
                  </a:ext>
                </a:extLst>
              </p:cNvPr>
              <p:cNvSpPr/>
              <p:nvPr/>
            </p:nvSpPr>
            <p:spPr>
              <a:xfrm>
                <a:off x="5538532" y="3160063"/>
                <a:ext cx="1133475"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5" name="Group 24">
              <a:extLst>
                <a:ext uri="{FF2B5EF4-FFF2-40B4-BE49-F238E27FC236}">
                  <a16:creationId xmlns:a16="http://schemas.microsoft.com/office/drawing/2014/main" id="{42667E88-AAA4-407F-8AA3-501A78859AFE}"/>
                </a:ext>
              </a:extLst>
            </p:cNvPr>
            <p:cNvGrpSpPr/>
            <p:nvPr/>
          </p:nvGrpSpPr>
          <p:grpSpPr>
            <a:xfrm>
              <a:off x="8733585" y="3659625"/>
              <a:ext cx="1817934" cy="2407949"/>
              <a:chOff x="5359958" y="4469789"/>
              <a:chExt cx="1817934" cy="240794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04A8268-6AD5-47B8-9649-758977FEE555}"/>
                      </a:ext>
                    </a:extLst>
                  </p:cNvPr>
                  <p:cNvSpPr txBox="1"/>
                  <p:nvPr/>
                </p:nvSpPr>
                <p:spPr>
                  <a:xfrm>
                    <a:off x="5359958" y="4479315"/>
                    <a:ext cx="1817934"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.1</m:t>
                                    </m:r>
                                  </m:e>
                                  <m:e>
                                    <m:r>
                                      <a:rPr lang="en-US" i="1" smtClean="0">
                                        <a:latin typeface="Cambria Math" panose="02040503050406030204" pitchFamily="18" charset="0"/>
                                      </a:rPr>
                                      <m:t>⋯</m:t>
                                    </m:r>
                                  </m:e>
                                  <m:e>
                                    <m:r>
                                      <a:rPr lang="en-US" b="0" i="1" smtClean="0">
                                        <a:latin typeface="Cambria Math" panose="02040503050406030204" pitchFamily="18" charset="0"/>
                                      </a:rPr>
                                      <m:t>0.01</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b="0" i="1" smtClean="0">
                                        <a:latin typeface="Cambria Math" panose="02040503050406030204" pitchFamily="18" charset="0"/>
                                      </a:rPr>
                                      <m:t>0.6</m:t>
                                    </m:r>
                                  </m:e>
                                  <m:e>
                                    <m:r>
                                      <a:rPr lang="en-US" i="1" smtClean="0">
                                        <a:latin typeface="Cambria Math" panose="02040503050406030204" pitchFamily="18" charset="0"/>
                                      </a:rPr>
                                      <m:t>⋯</m:t>
                                    </m:r>
                                  </m:e>
                                  <m:e>
                                    <m:r>
                                      <a:rPr lang="en-US" b="0" i="1" smtClean="0">
                                        <a:latin typeface="Cambria Math" panose="02040503050406030204" pitchFamily="18" charset="0"/>
                                      </a:rPr>
                                      <m:t>0.36</m:t>
                                    </m:r>
                                  </m:e>
                                </m:mr>
                              </m:m>
                            </m:e>
                          </m:d>
                        </m:oMath>
                      </m:oMathPara>
                    </a14:m>
                    <a:endParaRPr lang="en-US" dirty="0"/>
                  </a:p>
                </p:txBody>
              </p:sp>
            </mc:Choice>
            <mc:Fallback xmlns="">
              <p:sp>
                <p:nvSpPr>
                  <p:cNvPr id="5" name="TextBox 4">
                    <a:extLst>
                      <a:ext uri="{FF2B5EF4-FFF2-40B4-BE49-F238E27FC236}">
                        <a16:creationId xmlns:a16="http://schemas.microsoft.com/office/drawing/2014/main" id="{AD7A64F9-62BD-48CC-B852-2A5CB282DC09}"/>
                      </a:ext>
                    </a:extLst>
                  </p:cNvPr>
                  <p:cNvSpPr txBox="1">
                    <a:spLocks noRot="1" noChangeAspect="1" noMove="1" noResize="1" noEditPoints="1" noAdjustHandles="1" noChangeArrowheads="1" noChangeShapeType="1" noTextEdit="1"/>
                  </p:cNvSpPr>
                  <p:nvPr/>
                </p:nvSpPr>
                <p:spPr>
                  <a:xfrm>
                    <a:off x="5359958" y="4479315"/>
                    <a:ext cx="1817934" cy="8249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B9FA809-A155-4669-BF8D-F2AE5947AA8C}"/>
                      </a:ext>
                    </a:extLst>
                  </p:cNvPr>
                  <p:cNvSpPr txBox="1"/>
                  <p:nvPr/>
                </p:nvSpPr>
                <p:spPr>
                  <a:xfrm>
                    <a:off x="5359958" y="5253192"/>
                    <a:ext cx="1817934"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.1</m:t>
                                    </m:r>
                                  </m:e>
                                  <m:e>
                                    <m:r>
                                      <a:rPr lang="en-US" i="1" smtClean="0">
                                        <a:latin typeface="Cambria Math" panose="02040503050406030204" pitchFamily="18" charset="0"/>
                                      </a:rPr>
                                      <m:t>⋯</m:t>
                                    </m:r>
                                  </m:e>
                                  <m:e>
                                    <m:r>
                                      <a:rPr lang="en-US" b="0" i="1" smtClean="0">
                                        <a:latin typeface="Cambria Math" panose="02040503050406030204" pitchFamily="18" charset="0"/>
                                      </a:rPr>
                                      <m:t>0</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b="0" i="1" smtClean="0">
                                        <a:latin typeface="Cambria Math" panose="02040503050406030204" pitchFamily="18" charset="0"/>
                                      </a:rPr>
                                      <m:t>0</m:t>
                                    </m:r>
                                  </m:e>
                                  <m:e>
                                    <m:r>
                                      <a:rPr lang="en-US" i="1" smtClean="0">
                                        <a:latin typeface="Cambria Math" panose="02040503050406030204" pitchFamily="18" charset="0"/>
                                      </a:rPr>
                                      <m:t>⋯</m:t>
                                    </m:r>
                                  </m:e>
                                  <m:e>
                                    <m:r>
                                      <a:rPr lang="en-US" b="0" i="1" smtClean="0">
                                        <a:latin typeface="Cambria Math" panose="02040503050406030204" pitchFamily="18" charset="0"/>
                                      </a:rPr>
                                      <m:t>0.23</m:t>
                                    </m:r>
                                  </m:e>
                                </m:mr>
                              </m:m>
                            </m:e>
                          </m:d>
                        </m:oMath>
                      </m:oMathPara>
                    </a14:m>
                    <a:endParaRPr lang="en-US" dirty="0"/>
                  </a:p>
                </p:txBody>
              </p:sp>
            </mc:Choice>
            <mc:Fallback xmlns="">
              <p:sp>
                <p:nvSpPr>
                  <p:cNvPr id="11" name="TextBox 10">
                    <a:extLst>
                      <a:ext uri="{FF2B5EF4-FFF2-40B4-BE49-F238E27FC236}">
                        <a16:creationId xmlns:a16="http://schemas.microsoft.com/office/drawing/2014/main" id="{1FE9344D-0AD2-46CB-9A7D-0380859F9FF3}"/>
                      </a:ext>
                    </a:extLst>
                  </p:cNvPr>
                  <p:cNvSpPr txBox="1">
                    <a:spLocks noRot="1" noChangeAspect="1" noMove="1" noResize="1" noEditPoints="1" noAdjustHandles="1" noChangeArrowheads="1" noChangeShapeType="1" noTextEdit="1"/>
                  </p:cNvSpPr>
                  <p:nvPr/>
                </p:nvSpPr>
                <p:spPr>
                  <a:xfrm>
                    <a:off x="5359958" y="5253192"/>
                    <a:ext cx="1817934" cy="8249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559F263-1800-49BF-BDE3-A575CA8EC942}"/>
                      </a:ext>
                    </a:extLst>
                  </p:cNvPr>
                  <p:cNvSpPr txBox="1"/>
                  <p:nvPr/>
                </p:nvSpPr>
                <p:spPr>
                  <a:xfrm>
                    <a:off x="5359958" y="6027069"/>
                    <a:ext cx="1817934"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.08</m:t>
                                    </m:r>
                                  </m:e>
                                  <m:e>
                                    <m:r>
                                      <a:rPr lang="en-US" i="1" smtClean="0">
                                        <a:latin typeface="Cambria Math" panose="02040503050406030204" pitchFamily="18" charset="0"/>
                                      </a:rPr>
                                      <m:t>⋯</m:t>
                                    </m:r>
                                  </m:e>
                                  <m:e>
                                    <m:r>
                                      <a:rPr lang="en-US" b="0" i="1" smtClean="0">
                                        <a:latin typeface="Cambria Math" panose="02040503050406030204" pitchFamily="18" charset="0"/>
                                      </a:rPr>
                                      <m:t>0.2</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b="0" i="1" smtClean="0">
                                        <a:latin typeface="Cambria Math" panose="02040503050406030204" pitchFamily="18" charset="0"/>
                                      </a:rPr>
                                      <m:t>0</m:t>
                                    </m:r>
                                  </m:e>
                                  <m:e>
                                    <m:r>
                                      <a:rPr lang="en-US" i="1" smtClean="0">
                                        <a:latin typeface="Cambria Math" panose="02040503050406030204" pitchFamily="18" charset="0"/>
                                      </a:rPr>
                                      <m:t>⋯</m:t>
                                    </m:r>
                                  </m:e>
                                  <m:e>
                                    <m:r>
                                      <a:rPr lang="en-US" b="0" i="1" smtClean="0">
                                        <a:latin typeface="Cambria Math" panose="02040503050406030204" pitchFamily="18" charset="0"/>
                                      </a:rPr>
                                      <m:t>0</m:t>
                                    </m:r>
                                  </m:e>
                                </m:mr>
                              </m:m>
                            </m:e>
                          </m:d>
                        </m:oMath>
                      </m:oMathPara>
                    </a14:m>
                    <a:endParaRPr lang="en-US" dirty="0"/>
                  </a:p>
                </p:txBody>
              </p:sp>
            </mc:Choice>
            <mc:Fallback xmlns="">
              <p:sp>
                <p:nvSpPr>
                  <p:cNvPr id="12" name="TextBox 11">
                    <a:extLst>
                      <a:ext uri="{FF2B5EF4-FFF2-40B4-BE49-F238E27FC236}">
                        <a16:creationId xmlns:a16="http://schemas.microsoft.com/office/drawing/2014/main" id="{957EA779-0969-4816-9B97-711B413B8301}"/>
                      </a:ext>
                    </a:extLst>
                  </p:cNvPr>
                  <p:cNvSpPr txBox="1">
                    <a:spLocks noRot="1" noChangeAspect="1" noMove="1" noResize="1" noEditPoints="1" noAdjustHandles="1" noChangeArrowheads="1" noChangeShapeType="1" noTextEdit="1"/>
                  </p:cNvSpPr>
                  <p:nvPr/>
                </p:nvSpPr>
                <p:spPr>
                  <a:xfrm>
                    <a:off x="5359958" y="6027069"/>
                    <a:ext cx="1817934" cy="824906"/>
                  </a:xfrm>
                  <a:prstGeom prst="rect">
                    <a:avLst/>
                  </a:prstGeom>
                  <a:blipFill>
                    <a:blip r:embed="rId5"/>
                    <a:stretch>
                      <a:fillRect/>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A5A735F3-2253-43DA-805A-94DD88774311}"/>
                  </a:ext>
                </a:extLst>
              </p:cNvPr>
              <p:cNvSpPr/>
              <p:nvPr/>
            </p:nvSpPr>
            <p:spPr>
              <a:xfrm>
                <a:off x="5409002" y="4469789"/>
                <a:ext cx="1713921" cy="2407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Arrow: Striped Right 25">
              <a:extLst>
                <a:ext uri="{FF2B5EF4-FFF2-40B4-BE49-F238E27FC236}">
                  <a16:creationId xmlns:a16="http://schemas.microsoft.com/office/drawing/2014/main" id="{FF4C6EDB-AAFB-45A2-9B0F-E82A563C893B}"/>
                </a:ext>
              </a:extLst>
            </p:cNvPr>
            <p:cNvSpPr/>
            <p:nvPr/>
          </p:nvSpPr>
          <p:spPr>
            <a:xfrm rot="568516">
              <a:off x="7197672" y="3989937"/>
              <a:ext cx="1133475"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Arrow: Striped Right 26">
              <a:extLst>
                <a:ext uri="{FF2B5EF4-FFF2-40B4-BE49-F238E27FC236}">
                  <a16:creationId xmlns:a16="http://schemas.microsoft.com/office/drawing/2014/main" id="{252220CB-8809-414B-A4BD-7F8DF45AA0A1}"/>
                </a:ext>
              </a:extLst>
            </p:cNvPr>
            <p:cNvSpPr/>
            <p:nvPr/>
          </p:nvSpPr>
          <p:spPr>
            <a:xfrm rot="349087">
              <a:off x="3186320" y="4846826"/>
              <a:ext cx="5069221"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tf-idf</a:t>
              </a:r>
            </a:p>
          </p:txBody>
        </p:sp>
      </p:grpSp>
      <p:sp>
        <p:nvSpPr>
          <p:cNvPr id="35" name="Right Brace 34">
            <a:extLst>
              <a:ext uri="{FF2B5EF4-FFF2-40B4-BE49-F238E27FC236}">
                <a16:creationId xmlns:a16="http://schemas.microsoft.com/office/drawing/2014/main" id="{3B76DAB1-724D-432B-94BB-335446E648FF}"/>
              </a:ext>
            </a:extLst>
          </p:cNvPr>
          <p:cNvSpPr/>
          <p:nvPr/>
        </p:nvSpPr>
        <p:spPr>
          <a:xfrm>
            <a:off x="10443805" y="3779521"/>
            <a:ext cx="318789" cy="2194560"/>
          </a:xfrm>
          <a:prstGeom prst="rightBrace">
            <a:avLst>
              <a:gd name="adj1" fmla="val 14238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7FBEB808-77E1-4A15-8C44-FE646BBD4A24}"/>
              </a:ext>
            </a:extLst>
          </p:cNvPr>
          <p:cNvSpPr txBox="1"/>
          <p:nvPr/>
        </p:nvSpPr>
        <p:spPr>
          <a:xfrm>
            <a:off x="10790123" y="4018943"/>
            <a:ext cx="430887" cy="1689309"/>
          </a:xfrm>
          <a:prstGeom prst="rect">
            <a:avLst/>
          </a:prstGeom>
          <a:noFill/>
        </p:spPr>
        <p:txBody>
          <a:bodyPr vert="vert" wrap="none" rtlCol="0">
            <a:spAutoFit/>
          </a:bodyPr>
          <a:lstStyle/>
          <a:p>
            <a:r>
              <a:rPr lang="en-US" sz="1600" dirty="0"/>
              <a:t>Number of batches</a:t>
            </a:r>
          </a:p>
        </p:txBody>
      </p:sp>
    </p:spTree>
    <p:extLst>
      <p:ext uri="{BB962C8B-B14F-4D97-AF65-F5344CB8AC3E}">
        <p14:creationId xmlns:p14="http://schemas.microsoft.com/office/powerpoint/2010/main" val="134287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13</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8BD1A29-3E81-40E9-B21E-59C943254BC5}"/>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a:t>
            </a:r>
            <a:r>
              <a:rPr lang="en-US" sz="3200" b="1" i="0" u="none" strike="noStrike" baseline="0" dirty="0">
                <a:solidFill>
                  <a:srgbClr val="002060"/>
                </a:solidFill>
                <a:latin typeface="Montserrat Medium" panose="00000600000000000000" pitchFamily="2" charset="0"/>
              </a:rPr>
              <a:t>Stage III: Deep Attention Based RNN</a:t>
            </a:r>
            <a:endParaRPr lang="en-US" sz="3200" b="1" dirty="0">
              <a:solidFill>
                <a:srgbClr val="002060"/>
              </a:solidFill>
              <a:latin typeface="Montserrat Medium" panose="00000600000000000000" pitchFamily="2" charset="0"/>
            </a:endParaRPr>
          </a:p>
        </p:txBody>
      </p:sp>
      <p:grpSp>
        <p:nvGrpSpPr>
          <p:cNvPr id="19" name="Group 18">
            <a:extLst>
              <a:ext uri="{FF2B5EF4-FFF2-40B4-BE49-F238E27FC236}">
                <a16:creationId xmlns:a16="http://schemas.microsoft.com/office/drawing/2014/main" id="{7DBC8CF7-A51C-4845-9185-EAD4AE845FF1}"/>
              </a:ext>
            </a:extLst>
          </p:cNvPr>
          <p:cNvGrpSpPr/>
          <p:nvPr/>
        </p:nvGrpSpPr>
        <p:grpSpPr>
          <a:xfrm>
            <a:off x="121920" y="1278646"/>
            <a:ext cx="11856308" cy="4132376"/>
            <a:chOff x="121920" y="982550"/>
            <a:chExt cx="11856308" cy="4132376"/>
          </a:xfrm>
        </p:grpSpPr>
        <p:pic>
          <p:nvPicPr>
            <p:cNvPr id="21" name="Picture 20">
              <a:extLst>
                <a:ext uri="{FF2B5EF4-FFF2-40B4-BE49-F238E27FC236}">
                  <a16:creationId xmlns:a16="http://schemas.microsoft.com/office/drawing/2014/main" id="{5C49A55B-8D10-4407-ADBB-0AEAC8AB9D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772" y="1615914"/>
              <a:ext cx="11764456" cy="3499011"/>
            </a:xfrm>
            <a:prstGeom prst="rect">
              <a:avLst/>
            </a:prstGeom>
          </p:spPr>
        </p:pic>
        <p:grpSp>
          <p:nvGrpSpPr>
            <p:cNvPr id="24" name="Group 23">
              <a:extLst>
                <a:ext uri="{FF2B5EF4-FFF2-40B4-BE49-F238E27FC236}">
                  <a16:creationId xmlns:a16="http://schemas.microsoft.com/office/drawing/2014/main" id="{B4E9244D-B8A2-4967-8EA1-2A28EE3054C5}"/>
                </a:ext>
              </a:extLst>
            </p:cNvPr>
            <p:cNvGrpSpPr/>
            <p:nvPr/>
          </p:nvGrpSpPr>
          <p:grpSpPr>
            <a:xfrm>
              <a:off x="121920" y="982550"/>
              <a:ext cx="11848606" cy="4132376"/>
              <a:chOff x="121920" y="982550"/>
              <a:chExt cx="11848606" cy="4132376"/>
            </a:xfrm>
          </p:grpSpPr>
          <p:grpSp>
            <p:nvGrpSpPr>
              <p:cNvPr id="25" name="Group 24">
                <a:extLst>
                  <a:ext uri="{FF2B5EF4-FFF2-40B4-BE49-F238E27FC236}">
                    <a16:creationId xmlns:a16="http://schemas.microsoft.com/office/drawing/2014/main" id="{249339C8-2119-4362-BEFF-FB3DF2BD2C35}"/>
                  </a:ext>
                </a:extLst>
              </p:cNvPr>
              <p:cNvGrpSpPr/>
              <p:nvPr/>
            </p:nvGrpSpPr>
            <p:grpSpPr>
              <a:xfrm>
                <a:off x="121920" y="982550"/>
                <a:ext cx="1872343" cy="4132376"/>
                <a:chOff x="121920" y="982550"/>
                <a:chExt cx="1872343" cy="4132376"/>
              </a:xfrm>
            </p:grpSpPr>
            <p:sp>
              <p:nvSpPr>
                <p:cNvPr id="35" name="TextBox 34">
                  <a:extLst>
                    <a:ext uri="{FF2B5EF4-FFF2-40B4-BE49-F238E27FC236}">
                      <a16:creationId xmlns:a16="http://schemas.microsoft.com/office/drawing/2014/main" id="{7C83C98A-6F45-42D5-822A-92F91374B95B}"/>
                    </a:ext>
                  </a:extLst>
                </p:cNvPr>
                <p:cNvSpPr txBox="1"/>
                <p:nvPr/>
              </p:nvSpPr>
              <p:spPr>
                <a:xfrm>
                  <a:off x="892821" y="982550"/>
                  <a:ext cx="330540" cy="769441"/>
                </a:xfrm>
                <a:prstGeom prst="rect">
                  <a:avLst/>
                </a:prstGeom>
                <a:noFill/>
              </p:spPr>
              <p:txBody>
                <a:bodyPr wrap="none" rtlCol="0">
                  <a:spAutoFit/>
                </a:bodyPr>
                <a:lstStyle/>
                <a:p>
                  <a:r>
                    <a:rPr lang="en-US" sz="4400" dirty="0">
                      <a:solidFill>
                        <a:srgbClr val="00B050"/>
                      </a:solidFill>
                      <a:latin typeface="Antonio" panose="02000503000000000000" pitchFamily="2" charset="0"/>
                    </a:rPr>
                    <a:t>I</a:t>
                  </a:r>
                </a:p>
              </p:txBody>
            </p:sp>
            <p:sp>
              <p:nvSpPr>
                <p:cNvPr id="36" name="Rectangle: Rounded Corners 35">
                  <a:extLst>
                    <a:ext uri="{FF2B5EF4-FFF2-40B4-BE49-F238E27FC236}">
                      <a16:creationId xmlns:a16="http://schemas.microsoft.com/office/drawing/2014/main" id="{D10DDB95-0A09-4E03-B2FA-BDC7ABC3BAA7}"/>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CB8CC45-1E12-4ECF-A513-45DFBBC5C3E7}"/>
                  </a:ext>
                </a:extLst>
              </p:cNvPr>
              <p:cNvGrpSpPr/>
              <p:nvPr/>
            </p:nvGrpSpPr>
            <p:grpSpPr>
              <a:xfrm>
                <a:off x="2041776" y="982550"/>
                <a:ext cx="1872343" cy="4132376"/>
                <a:chOff x="2041776" y="982550"/>
                <a:chExt cx="1872343" cy="4132376"/>
              </a:xfrm>
            </p:grpSpPr>
            <p:sp>
              <p:nvSpPr>
                <p:cNvPr id="33" name="TextBox 32">
                  <a:extLst>
                    <a:ext uri="{FF2B5EF4-FFF2-40B4-BE49-F238E27FC236}">
                      <a16:creationId xmlns:a16="http://schemas.microsoft.com/office/drawing/2014/main" id="{AAC2F6EF-1C49-4502-9AE0-9FF76D25E153}"/>
                    </a:ext>
                  </a:extLst>
                </p:cNvPr>
                <p:cNvSpPr txBox="1"/>
                <p:nvPr/>
              </p:nvSpPr>
              <p:spPr>
                <a:xfrm>
                  <a:off x="2739741" y="982550"/>
                  <a:ext cx="476412" cy="769441"/>
                </a:xfrm>
                <a:prstGeom prst="rect">
                  <a:avLst/>
                </a:prstGeom>
                <a:noFill/>
              </p:spPr>
              <p:txBody>
                <a:bodyPr wrap="none" rtlCol="0">
                  <a:spAutoFit/>
                </a:bodyPr>
                <a:lstStyle/>
                <a:p>
                  <a:r>
                    <a:rPr lang="en-US" sz="4400" dirty="0">
                      <a:solidFill>
                        <a:srgbClr val="00B0F0"/>
                      </a:solidFill>
                      <a:latin typeface="Antonio" panose="02000503000000000000" pitchFamily="2" charset="0"/>
                    </a:rPr>
                    <a:t>II</a:t>
                  </a:r>
                </a:p>
              </p:txBody>
            </p:sp>
            <p:sp>
              <p:nvSpPr>
                <p:cNvPr id="34" name="Rectangle: Rounded Corners 33">
                  <a:extLst>
                    <a:ext uri="{FF2B5EF4-FFF2-40B4-BE49-F238E27FC236}">
                      <a16:creationId xmlns:a16="http://schemas.microsoft.com/office/drawing/2014/main" id="{9CCF89D0-BAC5-41FF-8CFD-EDE75CC50B80}"/>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7" name="Group 26">
                <a:extLst>
                  <a:ext uri="{FF2B5EF4-FFF2-40B4-BE49-F238E27FC236}">
                    <a16:creationId xmlns:a16="http://schemas.microsoft.com/office/drawing/2014/main" id="{09514DDE-1259-424A-8060-5BFBA1571300}"/>
                  </a:ext>
                </a:extLst>
              </p:cNvPr>
              <p:cNvGrpSpPr/>
              <p:nvPr/>
            </p:nvGrpSpPr>
            <p:grpSpPr>
              <a:xfrm>
                <a:off x="3953724" y="982550"/>
                <a:ext cx="4789682" cy="4132376"/>
                <a:chOff x="3953724" y="982550"/>
                <a:chExt cx="4789682" cy="4132376"/>
              </a:xfrm>
            </p:grpSpPr>
            <p:sp>
              <p:nvSpPr>
                <p:cNvPr id="31" name="TextBox 30">
                  <a:extLst>
                    <a:ext uri="{FF2B5EF4-FFF2-40B4-BE49-F238E27FC236}">
                      <a16:creationId xmlns:a16="http://schemas.microsoft.com/office/drawing/2014/main" id="{FB4A69F1-4642-417F-9D53-C27383CBB623}"/>
                    </a:ext>
                  </a:extLst>
                </p:cNvPr>
                <p:cNvSpPr txBox="1"/>
                <p:nvPr/>
              </p:nvSpPr>
              <p:spPr>
                <a:xfrm>
                  <a:off x="6037422" y="982550"/>
                  <a:ext cx="622286" cy="769441"/>
                </a:xfrm>
                <a:prstGeom prst="rect">
                  <a:avLst/>
                </a:prstGeom>
                <a:noFill/>
              </p:spPr>
              <p:txBody>
                <a:bodyPr wrap="none" rtlCol="0">
                  <a:spAutoFit/>
                </a:bodyPr>
                <a:lstStyle/>
                <a:p>
                  <a:r>
                    <a:rPr lang="en-US" sz="4400" dirty="0">
                      <a:solidFill>
                        <a:srgbClr val="002060"/>
                      </a:solidFill>
                      <a:latin typeface="Antonio" panose="02000503000000000000" pitchFamily="2" charset="0"/>
                    </a:rPr>
                    <a:t>III</a:t>
                  </a:r>
                </a:p>
              </p:txBody>
            </p:sp>
            <p:sp>
              <p:nvSpPr>
                <p:cNvPr id="32" name="Rectangle: Rounded Corners 31">
                  <a:extLst>
                    <a:ext uri="{FF2B5EF4-FFF2-40B4-BE49-F238E27FC236}">
                      <a16:creationId xmlns:a16="http://schemas.microsoft.com/office/drawing/2014/main" id="{1966E3C1-9A8B-49B4-A9C9-83A14F488A6A}"/>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8" name="Group 27">
                <a:extLst>
                  <a:ext uri="{FF2B5EF4-FFF2-40B4-BE49-F238E27FC236}">
                    <a16:creationId xmlns:a16="http://schemas.microsoft.com/office/drawing/2014/main" id="{C1988FC2-2602-44C5-A704-53B5FE18D147}"/>
                  </a:ext>
                </a:extLst>
              </p:cNvPr>
              <p:cNvGrpSpPr/>
              <p:nvPr/>
            </p:nvGrpSpPr>
            <p:grpSpPr>
              <a:xfrm>
                <a:off x="8783012" y="982550"/>
                <a:ext cx="3187514" cy="4132376"/>
                <a:chOff x="8783012" y="982550"/>
                <a:chExt cx="3187514" cy="4132376"/>
              </a:xfrm>
            </p:grpSpPr>
            <p:sp>
              <p:nvSpPr>
                <p:cNvPr id="29" name="TextBox 28">
                  <a:extLst>
                    <a:ext uri="{FF2B5EF4-FFF2-40B4-BE49-F238E27FC236}">
                      <a16:creationId xmlns:a16="http://schemas.microsoft.com/office/drawing/2014/main" id="{3D2DC3C4-804D-44C0-8132-F0BF77D11037}"/>
                    </a:ext>
                  </a:extLst>
                </p:cNvPr>
                <p:cNvSpPr txBox="1"/>
                <p:nvPr/>
              </p:nvSpPr>
              <p:spPr>
                <a:xfrm>
                  <a:off x="10084862" y="982550"/>
                  <a:ext cx="583814" cy="769441"/>
                </a:xfrm>
                <a:prstGeom prst="rect">
                  <a:avLst/>
                </a:prstGeom>
                <a:noFill/>
              </p:spPr>
              <p:txBody>
                <a:bodyPr wrap="none" rtlCol="0">
                  <a:spAutoFit/>
                </a:bodyPr>
                <a:lstStyle/>
                <a:p>
                  <a:r>
                    <a:rPr lang="en-US" sz="4400" dirty="0">
                      <a:solidFill>
                        <a:srgbClr val="7030A0"/>
                      </a:solidFill>
                      <a:latin typeface="Antonio" panose="02000503000000000000" pitchFamily="2" charset="0"/>
                    </a:rPr>
                    <a:t>IV</a:t>
                  </a:r>
                </a:p>
              </p:txBody>
            </p:sp>
            <p:sp>
              <p:nvSpPr>
                <p:cNvPr id="30" name="Rectangle: Rounded Corners 29">
                  <a:extLst>
                    <a:ext uri="{FF2B5EF4-FFF2-40B4-BE49-F238E27FC236}">
                      <a16:creationId xmlns:a16="http://schemas.microsoft.com/office/drawing/2014/main" id="{025E5F4A-5000-4730-86A9-1481C7D2FFB9}"/>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grpSp>
      <p:sp>
        <p:nvSpPr>
          <p:cNvPr id="37" name="Rectangle: Rounded Corners 36">
            <a:extLst>
              <a:ext uri="{FF2B5EF4-FFF2-40B4-BE49-F238E27FC236}">
                <a16:creationId xmlns:a16="http://schemas.microsoft.com/office/drawing/2014/main" id="{0A94AC89-03C5-4B55-B183-66201C60CD93}"/>
              </a:ext>
            </a:extLst>
          </p:cNvPr>
          <p:cNvSpPr/>
          <p:nvPr/>
        </p:nvSpPr>
        <p:spPr>
          <a:xfrm>
            <a:off x="8764586" y="1238250"/>
            <a:ext cx="3244538"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8" name="Rectangle: Rounded Corners 37">
            <a:extLst>
              <a:ext uri="{FF2B5EF4-FFF2-40B4-BE49-F238E27FC236}">
                <a16:creationId xmlns:a16="http://schemas.microsoft.com/office/drawing/2014/main" id="{2411263B-3E9F-4DA0-870A-F9A785490D49}"/>
              </a:ext>
            </a:extLst>
          </p:cNvPr>
          <p:cNvSpPr/>
          <p:nvPr/>
        </p:nvSpPr>
        <p:spPr>
          <a:xfrm>
            <a:off x="85817" y="1238250"/>
            <a:ext cx="3838018"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783061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14</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976244C-8A89-4E71-9EE6-2C02A3DCADC1}"/>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Tools – </a:t>
            </a:r>
            <a:r>
              <a:rPr lang="en-US" sz="3200" b="1" i="0" u="none" strike="noStrike" baseline="0" dirty="0">
                <a:solidFill>
                  <a:srgbClr val="002060"/>
                </a:solidFill>
                <a:latin typeface="Montserrat Medium" panose="00000600000000000000" pitchFamily="2" charset="0"/>
              </a:rPr>
              <a:t>Stage III: LSTM</a:t>
            </a:r>
            <a:endParaRPr lang="en-US" sz="3200" b="1" dirty="0">
              <a:solidFill>
                <a:srgbClr val="002060"/>
              </a:solidFill>
              <a:latin typeface="Montserrat Medium" panose="00000600000000000000"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D366651-AF84-4452-84E9-3D26F3DB7244}"/>
                  </a:ext>
                </a:extLst>
              </p:cNvPr>
              <p:cNvSpPr txBox="1"/>
              <p:nvPr/>
            </p:nvSpPr>
            <p:spPr>
              <a:xfrm>
                <a:off x="315600" y="1037800"/>
                <a:ext cx="11781150" cy="3477875"/>
              </a:xfrm>
              <a:prstGeom prst="rect">
                <a:avLst/>
              </a:prstGeom>
              <a:noFill/>
            </p:spPr>
            <p:txBody>
              <a:bodyPr wrap="square" rtlCol="0" anchor="t">
                <a:spAutoFit/>
              </a:bodyPr>
              <a:lstStyle/>
              <a:p>
                <a:r>
                  <a:rPr lang="en-US" sz="2000" dirty="0">
                    <a:latin typeface="Montserrat Medium" panose="00000600000000000000" pitchFamily="2" charset="0"/>
                  </a:rPr>
                  <a:t>Long short-term memory (LSTM) upgrades the vanilla RNN and fixes the vanishing gradient problem. Uses both the </a:t>
                </a:r>
                <a:r>
                  <a:rPr lang="en-US" sz="2000" i="1" dirty="0">
                    <a:latin typeface="Montserrat Medium" panose="00000600000000000000" pitchFamily="2" charset="0"/>
                  </a:rPr>
                  <a:t>tanh</a:t>
                </a:r>
                <a:r>
                  <a:rPr lang="en-US" sz="2000" dirty="0">
                    <a:latin typeface="Montserrat Medium" panose="00000600000000000000" pitchFamily="2" charset="0"/>
                  </a:rPr>
                  <a:t> and the </a:t>
                </a:r>
                <a:r>
                  <a:rPr lang="en-US" sz="2000" i="1" dirty="0">
                    <a:latin typeface="Montserrat Medium" panose="00000600000000000000" pitchFamily="2" charset="0"/>
                  </a:rPr>
                  <a:t>sigmoid</a:t>
                </a:r>
                <a:r>
                  <a:rPr lang="en-US" sz="2000" dirty="0">
                    <a:latin typeface="Montserrat Medium" panose="00000600000000000000" pitchFamily="2" charset="0"/>
                  </a:rPr>
                  <a:t> activations.</a:t>
                </a:r>
                <a:br>
                  <a:rPr lang="en-US" sz="2000" dirty="0">
                    <a:latin typeface="Montserrat Medium" panose="00000600000000000000" pitchFamily="2" charset="0"/>
                  </a:rPr>
                </a:br>
                <a:endParaRPr lang="en-US" sz="2000" dirty="0">
                  <a:latin typeface="Montserrat Medium" panose="00000600000000000000" pitchFamily="2" charset="0"/>
                </a:endParaRPr>
              </a:p>
              <a:p>
                <a:r>
                  <a:rPr lang="en-US" sz="2000" dirty="0">
                    <a:latin typeface="Montserrat Medium" panose="00000600000000000000" pitchFamily="2" charset="0"/>
                  </a:rPr>
                  <a:t>LSTMs are constructed from 3 gates and 2 output states:</a:t>
                </a:r>
              </a:p>
              <a:p>
                <a:pPr marL="342900" indent="-342900">
                  <a:buFont typeface="Arial" panose="020B0604020202020204" pitchFamily="34" charset="0"/>
                  <a:buChar char="•"/>
                </a:pPr>
                <a:r>
                  <a:rPr lang="en-US" sz="2000" b="1" u="sng" dirty="0">
                    <a:latin typeface="Montserrat Medium" panose="00000600000000000000" pitchFamily="2" charset="0"/>
                  </a:rPr>
                  <a:t>Forget Gate:</a:t>
                </a:r>
                <a:r>
                  <a:rPr lang="en-US" sz="2000" dirty="0">
                    <a:latin typeface="Montserrat Medium" panose="00000600000000000000" pitchFamily="2" charset="0"/>
                  </a:rPr>
                  <a:t> “Forgets” unimportant values</a:t>
                </a:r>
              </a:p>
              <a:p>
                <a:pPr marL="342900" indent="-342900">
                  <a:buFont typeface="Arial" panose="020B0604020202020204" pitchFamily="34" charset="0"/>
                  <a:buChar char="•"/>
                </a:pPr>
                <a:r>
                  <a:rPr lang="en-US" sz="2000" b="1" u="sng" dirty="0">
                    <a:latin typeface="Montserrat Medium" panose="00000600000000000000" pitchFamily="2" charset="0"/>
                  </a:rPr>
                  <a:t>Input Gate:</a:t>
                </a:r>
                <a:r>
                  <a:rPr lang="en-US" sz="2000" dirty="0">
                    <a:latin typeface="Montserrat Medium" panose="00000600000000000000" pitchFamily="2" charset="0"/>
                  </a:rPr>
                  <a:t> Adds new important values</a:t>
                </a:r>
              </a:p>
              <a:p>
                <a:pPr marL="342900" indent="-342900">
                  <a:buFont typeface="Arial" panose="020B0604020202020204" pitchFamily="34" charset="0"/>
                  <a:buChar char="•"/>
                </a:pPr>
                <a:r>
                  <a:rPr lang="en-US" sz="2000" b="1" u="sng" dirty="0">
                    <a:latin typeface="Montserrat Medium" panose="00000600000000000000" pitchFamily="2" charset="0"/>
                  </a:rPr>
                  <a:t>Output Gate:</a:t>
                </a:r>
                <a:r>
                  <a:rPr lang="en-US" sz="2000" dirty="0">
                    <a:latin typeface="Montserrat Medium" panose="00000600000000000000" pitchFamily="2" charset="0"/>
                  </a:rPr>
                  <a:t> Generates a new hidden state;</a:t>
                </a:r>
                <a:br>
                  <a:rPr lang="en-US" sz="2000" dirty="0">
                    <a:latin typeface="Montserrat Medium" panose="00000600000000000000" pitchFamily="2" charset="0"/>
                  </a:rPr>
                </a:br>
                <a:r>
                  <a:rPr lang="en-US" sz="2000" dirty="0">
                    <a:latin typeface="Montserrat Medium" panose="00000600000000000000" pitchFamily="2" charset="0"/>
                  </a:rPr>
                  <a:t>Removes unimportant values from the cell state</a:t>
                </a:r>
                <a:br>
                  <a:rPr lang="en-US" sz="2000" dirty="0">
                    <a:latin typeface="Montserrat Medium" panose="00000600000000000000" pitchFamily="2" charset="0"/>
                  </a:rPr>
                </a:br>
                <a:r>
                  <a:rPr lang="en-US" sz="2000" dirty="0">
                    <a:latin typeface="Montserrat Medium" panose="00000600000000000000" pitchFamily="2" charset="0"/>
                  </a:rPr>
                  <a:t>and this will be the input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latin typeface="Montserrat Medium" panose="00000600000000000000" pitchFamily="2" charset="0"/>
                  </a:rPr>
                  <a:t>) for the next time step</a:t>
                </a:r>
              </a:p>
              <a:p>
                <a:pPr marL="342900" indent="-342900">
                  <a:buFont typeface="Arial" panose="020B0604020202020204" pitchFamily="34" charset="0"/>
                  <a:buChar char="•"/>
                </a:pPr>
                <a:r>
                  <a:rPr lang="en-US" sz="2000" b="1" u="sng" dirty="0">
                    <a:latin typeface="Montserrat Medium" panose="00000600000000000000" pitchFamily="2" charset="0"/>
                  </a:rPr>
                  <a:t>Cell State:</a:t>
                </a:r>
                <a:r>
                  <a:rPr lang="en-US" sz="2000" dirty="0">
                    <a:latin typeface="Montserrat Medium" panose="00000600000000000000" pitchFamily="2" charset="0"/>
                  </a:rPr>
                  <a:t> Acts as the memory of the RNN</a:t>
                </a:r>
              </a:p>
              <a:p>
                <a:pPr marL="342900" indent="-342900">
                  <a:buFont typeface="Arial" panose="020B0604020202020204" pitchFamily="34" charset="0"/>
                  <a:buChar char="•"/>
                </a:pPr>
                <a:r>
                  <a:rPr lang="en-US" sz="2000" b="1" u="sng" dirty="0">
                    <a:latin typeface="Montserrat Medium" panose="00000600000000000000" pitchFamily="2" charset="0"/>
                  </a:rPr>
                  <a:t>Hidden State:</a:t>
                </a:r>
                <a:r>
                  <a:rPr lang="en-US" sz="2000" dirty="0">
                    <a:latin typeface="Montserrat Medium" panose="00000600000000000000" pitchFamily="2" charset="0"/>
                  </a:rPr>
                  <a:t> The output of the current RNN time step</a:t>
                </a:r>
                <a:endParaRPr lang="en-US" sz="2000" b="1" u="sng" dirty="0">
                  <a:latin typeface="Montserrat Medium" panose="00000600000000000000" pitchFamily="2" charset="0"/>
                </a:endParaRPr>
              </a:p>
            </p:txBody>
          </p:sp>
        </mc:Choice>
        <mc:Fallback xmlns="">
          <p:sp>
            <p:nvSpPr>
              <p:cNvPr id="19" name="TextBox 18">
                <a:extLst>
                  <a:ext uri="{FF2B5EF4-FFF2-40B4-BE49-F238E27FC236}">
                    <a16:creationId xmlns:a16="http://schemas.microsoft.com/office/drawing/2014/main" id="{4D366651-AF84-4452-84E9-3D26F3DB7244}"/>
                  </a:ext>
                </a:extLst>
              </p:cNvPr>
              <p:cNvSpPr txBox="1">
                <a:spLocks noRot="1" noChangeAspect="1" noMove="1" noResize="1" noEditPoints="1" noAdjustHandles="1" noChangeArrowheads="1" noChangeShapeType="1" noTextEdit="1"/>
              </p:cNvSpPr>
              <p:nvPr/>
            </p:nvSpPr>
            <p:spPr>
              <a:xfrm>
                <a:off x="315600" y="1037800"/>
                <a:ext cx="11781150" cy="3477875"/>
              </a:xfrm>
              <a:prstGeom prst="rect">
                <a:avLst/>
              </a:prstGeom>
              <a:blipFill>
                <a:blip r:embed="rId3"/>
                <a:stretch>
                  <a:fillRect l="-569" t="-701" b="-227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B7E717DB-352F-4EE9-9F59-6F784462A0AB}"/>
              </a:ext>
            </a:extLst>
          </p:cNvPr>
          <p:cNvGrpSpPr/>
          <p:nvPr/>
        </p:nvGrpSpPr>
        <p:grpSpPr>
          <a:xfrm>
            <a:off x="7166629" y="2045026"/>
            <a:ext cx="4844405" cy="3945529"/>
            <a:chOff x="7166629" y="2045026"/>
            <a:chExt cx="4844405" cy="3945529"/>
          </a:xfrm>
        </p:grpSpPr>
        <p:sp>
          <p:nvSpPr>
            <p:cNvPr id="24" name="Text Box 2">
              <a:extLst>
                <a:ext uri="{FF2B5EF4-FFF2-40B4-BE49-F238E27FC236}">
                  <a16:creationId xmlns:a16="http://schemas.microsoft.com/office/drawing/2014/main" id="{37869C86-31D5-4385-B6C0-D8670EBF42D9}"/>
                </a:ext>
              </a:extLst>
            </p:cNvPr>
            <p:cNvSpPr txBox="1">
              <a:spLocks noChangeArrowheads="1"/>
            </p:cNvSpPr>
            <p:nvPr/>
          </p:nvSpPr>
          <p:spPr bwMode="auto">
            <a:xfrm>
              <a:off x="7166629" y="5585188"/>
              <a:ext cx="4844405" cy="405367"/>
            </a:xfrm>
            <a:prstGeom prst="rect">
              <a:avLst/>
            </a:prstGeom>
            <a:no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dirty="0">
                  <a:effectLst/>
                  <a:latin typeface="Times New Roman" panose="02020603050405020304" pitchFamily="18" charset="0"/>
                  <a:ea typeface="Calibri" panose="020F0502020204030204" pitchFamily="34" charset="0"/>
                  <a:cs typeface="Arial" panose="020B0604020202020204" pitchFamily="34" charset="0"/>
                </a:rPr>
                <a:t>Visual example of an SLTM with all its gates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D988E049-372D-4514-B614-D28BA2CB10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87" t="17043" r="3925" b="4697"/>
            <a:stretch/>
          </p:blipFill>
          <p:spPr bwMode="auto">
            <a:xfrm>
              <a:off x="7770831" y="2045026"/>
              <a:ext cx="3683295" cy="2850662"/>
            </a:xfrm>
            <a:prstGeom prst="rect">
              <a:avLst/>
            </a:prstGeom>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A1DF100E-41C6-4115-AA4A-5C3BAC3F8D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7407910" y="4823440"/>
              <a:ext cx="4412615" cy="841078"/>
            </a:xfrm>
            <a:prstGeom prst="rect">
              <a:avLst/>
            </a:prstGeom>
            <a:ln>
              <a:noFill/>
            </a:ln>
            <a:extLst>
              <a:ext uri="{53640926-AAD7-44D8-BBD7-CCE9431645EC}">
                <a14:shadowObscured xmlns:a14="http://schemas.microsoft.com/office/drawing/2010/main"/>
              </a:ext>
            </a:extLst>
          </p:spPr>
        </p:pic>
      </p:grpSp>
      <p:sp>
        <p:nvSpPr>
          <p:cNvPr id="27" name="TextBox 26">
            <a:extLst>
              <a:ext uri="{FF2B5EF4-FFF2-40B4-BE49-F238E27FC236}">
                <a16:creationId xmlns:a16="http://schemas.microsoft.com/office/drawing/2014/main" id="{E95D1647-0DD2-4A40-984A-DCA17F7F9907}"/>
              </a:ext>
            </a:extLst>
          </p:cNvPr>
          <p:cNvSpPr txBox="1"/>
          <p:nvPr/>
        </p:nvSpPr>
        <p:spPr>
          <a:xfrm>
            <a:off x="2619375" y="5302195"/>
            <a:ext cx="184731" cy="369332"/>
          </a:xfrm>
          <a:prstGeom prst="rect">
            <a:avLst/>
          </a:prstGeom>
          <a:noFill/>
        </p:spPr>
        <p:txBody>
          <a:bodyPr wrap="none" rtlCol="0">
            <a:spAutoFit/>
          </a:bodyPr>
          <a:lstStyle/>
          <a:p>
            <a:endParaRPr lang="en-US"/>
          </a:p>
        </p:txBody>
      </p:sp>
      <p:grpSp>
        <p:nvGrpSpPr>
          <p:cNvPr id="28" name="Group 27">
            <a:extLst>
              <a:ext uri="{FF2B5EF4-FFF2-40B4-BE49-F238E27FC236}">
                <a16:creationId xmlns:a16="http://schemas.microsoft.com/office/drawing/2014/main" id="{3B8E3AF6-B1CF-4AFD-A0E2-6CB0E8D3FD42}"/>
              </a:ext>
            </a:extLst>
          </p:cNvPr>
          <p:cNvGrpSpPr/>
          <p:nvPr/>
        </p:nvGrpSpPr>
        <p:grpSpPr>
          <a:xfrm>
            <a:off x="963918" y="4593015"/>
            <a:ext cx="5423232" cy="1728034"/>
            <a:chOff x="782943" y="4640640"/>
            <a:chExt cx="5423232" cy="1728034"/>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3049110-6E72-494E-BD8B-DAED973CFF65}"/>
                    </a:ext>
                  </a:extLst>
                </p:cNvPr>
                <p:cNvSpPr txBox="1"/>
                <p:nvPr/>
              </p:nvSpPr>
              <p:spPr>
                <a:xfrm>
                  <a:off x="782943" y="4986486"/>
                  <a:ext cx="5423232"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a:rPr lang="en-US" sz="2000">
                                <a:latin typeface="Cambria Math" panose="02040503050406030204" pitchFamily="18" charset="0"/>
                              </a:rPr>
                              <m:t>𝑡</m:t>
                            </m:r>
                          </m:sub>
                        </m:sSub>
                        <m:r>
                          <a:rPr lang="en-US" sz="2000">
                            <a:latin typeface="Cambria Math" panose="02040503050406030204" pitchFamily="18" charset="0"/>
                          </a:rPr>
                          <m:t>=</m:t>
                        </m:r>
                        <m:r>
                          <a:rPr lang="en-US" sz="2000" b="0" i="1" smtClean="0">
                            <a:latin typeface="Cambria Math" panose="02040503050406030204" pitchFamily="18" charset="0"/>
                          </a:rPr>
                          <m:t>𝜎</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𝑈</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m:oMathPara>
                  </a14:m>
                  <a:endParaRPr lang="en-US" sz="2000" dirty="0">
                    <a:latin typeface="Montserrat Medium" panose="00000600000000000000" pitchFamily="2" charset="0"/>
                  </a:endParaRPr>
                </a:p>
              </p:txBody>
            </p:sp>
          </mc:Choice>
          <mc:Fallback xmlns="">
            <p:sp>
              <p:nvSpPr>
                <p:cNvPr id="29" name="TextBox 28">
                  <a:extLst>
                    <a:ext uri="{FF2B5EF4-FFF2-40B4-BE49-F238E27FC236}">
                      <a16:creationId xmlns:a16="http://schemas.microsoft.com/office/drawing/2014/main" id="{F3049110-6E72-494E-BD8B-DAED973CFF65}"/>
                    </a:ext>
                  </a:extLst>
                </p:cNvPr>
                <p:cNvSpPr txBox="1">
                  <a:spLocks noRot="1" noChangeAspect="1" noMove="1" noResize="1" noEditPoints="1" noAdjustHandles="1" noChangeArrowheads="1" noChangeShapeType="1" noTextEdit="1"/>
                </p:cNvSpPr>
                <p:nvPr/>
              </p:nvSpPr>
              <p:spPr>
                <a:xfrm>
                  <a:off x="782943" y="4986486"/>
                  <a:ext cx="5423232" cy="430887"/>
                </a:xfrm>
                <a:prstGeom prst="rect">
                  <a:avLst/>
                </a:prstGeom>
                <a:blipFill>
                  <a:blip r:embed="rId6"/>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F4F72C-C551-4074-B666-E1924136E435}"/>
                    </a:ext>
                  </a:extLst>
                </p:cNvPr>
                <p:cNvSpPr txBox="1"/>
                <p:nvPr/>
              </p:nvSpPr>
              <p:spPr>
                <a:xfrm>
                  <a:off x="782943" y="4640640"/>
                  <a:ext cx="5423232" cy="457946"/>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𝑓</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𝜎</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𝑈</m:t>
                            </m:r>
                          </m:e>
                          <m:sub>
                            <m:r>
                              <a:rPr lang="en-US" sz="2000" b="0" i="1" smtClean="0">
                                <a:latin typeface="Cambria Math" panose="02040503050406030204" pitchFamily="18" charset="0"/>
                              </a:rPr>
                              <m:t>𝑓</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𝑓</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𝑓</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m:t>
                        </m:r>
                      </m:oMath>
                    </m:oMathPara>
                  </a14:m>
                  <a:endParaRPr lang="en-US" sz="2000" dirty="0">
                    <a:latin typeface="Montserrat Medium" panose="00000600000000000000" pitchFamily="2" charset="0"/>
                  </a:endParaRPr>
                </a:p>
              </p:txBody>
            </p:sp>
          </mc:Choice>
          <mc:Fallback xmlns="">
            <p:sp>
              <p:nvSpPr>
                <p:cNvPr id="30" name="TextBox 29">
                  <a:extLst>
                    <a:ext uri="{FF2B5EF4-FFF2-40B4-BE49-F238E27FC236}">
                      <a16:creationId xmlns:a16="http://schemas.microsoft.com/office/drawing/2014/main" id="{25F4F72C-C551-4074-B666-E1924136E435}"/>
                    </a:ext>
                  </a:extLst>
                </p:cNvPr>
                <p:cNvSpPr txBox="1">
                  <a:spLocks noRot="1" noChangeAspect="1" noMove="1" noResize="1" noEditPoints="1" noAdjustHandles="1" noChangeArrowheads="1" noChangeShapeType="1" noTextEdit="1"/>
                </p:cNvSpPr>
                <p:nvPr/>
              </p:nvSpPr>
              <p:spPr>
                <a:xfrm>
                  <a:off x="782943" y="4640640"/>
                  <a:ext cx="5423232" cy="457946"/>
                </a:xfrm>
                <a:prstGeom prst="rect">
                  <a:avLst/>
                </a:prstGeom>
                <a:blipFill>
                  <a:blip r:embed="rId7"/>
                  <a:stretch>
                    <a:fillRect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6F02399-334D-4B62-90AF-4DA996435B01}"/>
                    </a:ext>
                  </a:extLst>
                </p:cNvPr>
                <p:cNvSpPr txBox="1"/>
                <p:nvPr/>
              </p:nvSpPr>
              <p:spPr>
                <a:xfrm>
                  <a:off x="782943" y="5627194"/>
                  <a:ext cx="5423232"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𝑡</m:t>
                            </m:r>
                          </m:sub>
                        </m:sSub>
                        <m:r>
                          <m:rPr>
                            <m:sty m:val="p"/>
                          </m:rPr>
                          <a:rPr lang="en-US" sz="2000" b="0" i="0" smtClean="0">
                            <a:latin typeface="Cambria Math" panose="02040503050406030204" pitchFamily="18" charset="0"/>
                          </a:rPr>
                          <m:t>tanh</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𝑈</m:t>
                            </m:r>
                          </m:e>
                          <m:sub>
                            <m:r>
                              <a:rPr lang="en-US" sz="2000" b="0" i="1" smtClean="0">
                                <a:latin typeface="Cambria Math" panose="02040503050406030204" pitchFamily="18" charset="0"/>
                              </a:rPr>
                              <m:t>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oMath>
                    </m:oMathPara>
                  </a14:m>
                  <a:endParaRPr lang="en-US" sz="2000" dirty="0">
                    <a:latin typeface="Montserrat Medium" panose="00000600000000000000" pitchFamily="2" charset="0"/>
                  </a:endParaRPr>
                </a:p>
              </p:txBody>
            </p:sp>
          </mc:Choice>
          <mc:Fallback xmlns="">
            <p:sp>
              <p:nvSpPr>
                <p:cNvPr id="16" name="TextBox 15">
                  <a:extLst>
                    <a:ext uri="{FF2B5EF4-FFF2-40B4-BE49-F238E27FC236}">
                      <a16:creationId xmlns:a16="http://schemas.microsoft.com/office/drawing/2014/main" id="{C7E56546-C11C-4DE7-A6D7-5026464F20D0}"/>
                    </a:ext>
                  </a:extLst>
                </p:cNvPr>
                <p:cNvSpPr txBox="1">
                  <a:spLocks noRot="1" noChangeAspect="1" noMove="1" noResize="1" noEditPoints="1" noAdjustHandles="1" noChangeArrowheads="1" noChangeShapeType="1" noTextEdit="1"/>
                </p:cNvSpPr>
                <p:nvPr/>
              </p:nvSpPr>
              <p:spPr>
                <a:xfrm>
                  <a:off x="782943" y="5627194"/>
                  <a:ext cx="5423232" cy="430887"/>
                </a:xfrm>
                <a:prstGeom prst="rect">
                  <a:avLst/>
                </a:prstGeom>
                <a:blipFill>
                  <a:blip r:embed="rId8"/>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362FBBE-4DFF-4ADC-8AF0-BFC281487D61}"/>
                    </a:ext>
                  </a:extLst>
                </p:cNvPr>
                <p:cNvSpPr txBox="1"/>
                <p:nvPr/>
              </p:nvSpPr>
              <p:spPr>
                <a:xfrm>
                  <a:off x="782943" y="5302195"/>
                  <a:ext cx="5423232"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𝜎</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𝑈</m:t>
                            </m:r>
                          </m:e>
                          <m:sub>
                            <m:r>
                              <a:rPr lang="en-US" sz="2000" b="0" i="1" smtClean="0">
                                <a:latin typeface="Cambria Math" panose="02040503050406030204" pitchFamily="18" charset="0"/>
                              </a:rPr>
                              <m:t>𝑜</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𝑜</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oMath>
                    </m:oMathPara>
                  </a14:m>
                  <a:endParaRPr lang="en-US" sz="2000" dirty="0">
                    <a:latin typeface="Montserrat Medium" panose="00000600000000000000" pitchFamily="2" charset="0"/>
                  </a:endParaRPr>
                </a:p>
              </p:txBody>
            </p:sp>
          </mc:Choice>
          <mc:Fallback xmlns="">
            <p:sp>
              <p:nvSpPr>
                <p:cNvPr id="32" name="TextBox 31">
                  <a:extLst>
                    <a:ext uri="{FF2B5EF4-FFF2-40B4-BE49-F238E27FC236}">
                      <a16:creationId xmlns:a16="http://schemas.microsoft.com/office/drawing/2014/main" id="{F362FBBE-4DFF-4ADC-8AF0-BFC281487D61}"/>
                    </a:ext>
                  </a:extLst>
                </p:cNvPr>
                <p:cNvSpPr txBox="1">
                  <a:spLocks noRot="1" noChangeAspect="1" noMove="1" noResize="1" noEditPoints="1" noAdjustHandles="1" noChangeArrowheads="1" noChangeShapeType="1" noTextEdit="1"/>
                </p:cNvSpPr>
                <p:nvPr/>
              </p:nvSpPr>
              <p:spPr>
                <a:xfrm>
                  <a:off x="782943" y="5302195"/>
                  <a:ext cx="5423232" cy="430887"/>
                </a:xfrm>
                <a:prstGeom prst="rect">
                  <a:avLst/>
                </a:prstGeom>
                <a:blipFill>
                  <a:blip r:embed="rId9"/>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C1D6B2-AD17-4059-A06B-6E5309B0F83C}"/>
                    </a:ext>
                  </a:extLst>
                </p:cNvPr>
                <p:cNvSpPr txBox="1"/>
                <p:nvPr/>
              </p:nvSpPr>
              <p:spPr>
                <a:xfrm>
                  <a:off x="782943" y="5937787"/>
                  <a:ext cx="5423232"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r>
                          <m:rPr>
                            <m:sty m:val="p"/>
                          </m:rPr>
                          <a:rPr lang="en-US" sz="2000" b="0" i="0" smtClean="0">
                            <a:latin typeface="Cambria Math" panose="02040503050406030204" pitchFamily="18" charset="0"/>
                          </a:rPr>
                          <m:t>tanh</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US" sz="2000" dirty="0">
                    <a:latin typeface="Montserrat Medium" panose="00000600000000000000" pitchFamily="2" charset="0"/>
                  </a:endParaRPr>
                </a:p>
              </p:txBody>
            </p:sp>
          </mc:Choice>
          <mc:Fallback xmlns="">
            <p:sp>
              <p:nvSpPr>
                <p:cNvPr id="22" name="TextBox 21">
                  <a:extLst>
                    <a:ext uri="{FF2B5EF4-FFF2-40B4-BE49-F238E27FC236}">
                      <a16:creationId xmlns:a16="http://schemas.microsoft.com/office/drawing/2014/main" id="{3300214F-0488-498C-A9DF-1D3FC79EA156}"/>
                    </a:ext>
                  </a:extLst>
                </p:cNvPr>
                <p:cNvSpPr txBox="1">
                  <a:spLocks noRot="1" noChangeAspect="1" noMove="1" noResize="1" noEditPoints="1" noAdjustHandles="1" noChangeArrowheads="1" noChangeShapeType="1" noTextEdit="1"/>
                </p:cNvSpPr>
                <p:nvPr/>
              </p:nvSpPr>
              <p:spPr>
                <a:xfrm>
                  <a:off x="782943" y="5937787"/>
                  <a:ext cx="5423232" cy="430887"/>
                </a:xfrm>
                <a:prstGeom prst="rect">
                  <a:avLst/>
                </a:prstGeom>
                <a:blipFill>
                  <a:blip r:embed="rId10"/>
                  <a:stretch>
                    <a:fillRect b="-9859"/>
                  </a:stretch>
                </a:blipFill>
              </p:spPr>
              <p:txBody>
                <a:bodyPr/>
                <a:lstStyle/>
                <a:p>
                  <a:r>
                    <a:rPr lang="en-US">
                      <a:noFill/>
                    </a:rPr>
                    <a:t> </a:t>
                  </a:r>
                </a:p>
              </p:txBody>
            </p:sp>
          </mc:Fallback>
        </mc:AlternateContent>
      </p:grpSp>
    </p:spTree>
    <p:extLst>
      <p:ext uri="{BB962C8B-B14F-4D97-AF65-F5344CB8AC3E}">
        <p14:creationId xmlns:p14="http://schemas.microsoft.com/office/powerpoint/2010/main" val="904583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15</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F607E51-C13B-478B-AE77-A7D15A138A75}"/>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Tools – </a:t>
            </a:r>
            <a:r>
              <a:rPr lang="en-US" sz="3200" b="1" i="0" u="none" strike="noStrike" baseline="0" dirty="0">
                <a:solidFill>
                  <a:srgbClr val="002060"/>
                </a:solidFill>
                <a:latin typeface="Montserrat Medium" panose="00000600000000000000" pitchFamily="2" charset="0"/>
              </a:rPr>
              <a:t>Stage III: Attention Mechanism</a:t>
            </a:r>
            <a:endParaRPr lang="en-US" sz="3200" b="1" dirty="0">
              <a:solidFill>
                <a:srgbClr val="002060"/>
              </a:solidFill>
              <a:latin typeface="Montserrat Medium" panose="00000600000000000000" pitchFamily="2" charset="0"/>
            </a:endParaRPr>
          </a:p>
        </p:txBody>
      </p:sp>
      <p:grpSp>
        <p:nvGrpSpPr>
          <p:cNvPr id="19" name="Group 18">
            <a:extLst>
              <a:ext uri="{FF2B5EF4-FFF2-40B4-BE49-F238E27FC236}">
                <a16:creationId xmlns:a16="http://schemas.microsoft.com/office/drawing/2014/main" id="{0948F9D1-62D7-4EB3-BC18-7A028402DA83}"/>
              </a:ext>
            </a:extLst>
          </p:cNvPr>
          <p:cNvGrpSpPr>
            <a:grpSpLocks noChangeAspect="1"/>
          </p:cNvGrpSpPr>
          <p:nvPr/>
        </p:nvGrpSpPr>
        <p:grpSpPr>
          <a:xfrm>
            <a:off x="7037807" y="1981870"/>
            <a:ext cx="5080726" cy="4566541"/>
            <a:chOff x="2053193" y="-28049"/>
            <a:chExt cx="3088254" cy="2775574"/>
          </a:xfrm>
        </p:grpSpPr>
        <p:sp>
          <p:nvSpPr>
            <p:cNvPr id="21" name="Text Box 2">
              <a:extLst>
                <a:ext uri="{FF2B5EF4-FFF2-40B4-BE49-F238E27FC236}">
                  <a16:creationId xmlns:a16="http://schemas.microsoft.com/office/drawing/2014/main" id="{31221D86-E445-444E-8C23-0A6251CB53C3}"/>
                </a:ext>
              </a:extLst>
            </p:cNvPr>
            <p:cNvSpPr txBox="1">
              <a:spLocks noChangeArrowheads="1"/>
            </p:cNvSpPr>
            <p:nvPr/>
          </p:nvSpPr>
          <p:spPr bwMode="auto">
            <a:xfrm>
              <a:off x="2053193" y="1900650"/>
              <a:ext cx="3088254" cy="846875"/>
            </a:xfrm>
            <a:prstGeom prst="rect">
              <a:avLst/>
            </a:prstGeom>
            <a:noFill/>
            <a:ln w="9525">
              <a:noFill/>
              <a:miter lim="800000"/>
              <a:headEnd/>
              <a:tailEnd/>
            </a:ln>
          </p:spPr>
          <p:txBody>
            <a:bodyPr rot="0" vert="horz" wrap="square" lIns="91440" tIns="45720" rIns="91440" bIns="45720" anchor="t" anchorCtr="0">
              <a:spAutoFit/>
            </a:bodyPr>
            <a:lstStyle/>
            <a:p>
              <a:pPr marL="0" marR="0" algn="just">
                <a:lnSpc>
                  <a:spcPct val="107000"/>
                </a:lnSpc>
                <a:spcBef>
                  <a:spcPts val="0"/>
                </a:spcBef>
                <a:spcAft>
                  <a:spcPts val="800"/>
                </a:spcAft>
              </a:pPr>
              <a:r>
                <a:rPr lang="en-US" sz="2000" i="1" dirty="0">
                  <a:effectLst/>
                  <a:latin typeface="Times New Roman" panose="02020603050405020304" pitchFamily="18" charset="0"/>
                  <a:ea typeface="Calibri" panose="020F0502020204030204" pitchFamily="34" charset="0"/>
                  <a:cs typeface="Arial" panose="020B0604020202020204" pitchFamily="34" charset="0"/>
                </a:rPr>
                <a:t>A visual explanation to how a soft attention mechanism works. The input is entered from the bottom, undergoes some mathematical manipulations and outputs from the top</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DABE493D-01CD-4B8E-B7CA-5E82D1FFDCE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3193" y="-28049"/>
              <a:ext cx="2810510" cy="1962785"/>
            </a:xfrm>
            <a:prstGeom prst="rect">
              <a:avLst/>
            </a:prstGeom>
            <a:noFill/>
            <a:ln>
              <a:noFill/>
            </a:ln>
          </p:spPr>
        </p:pic>
      </p:grpSp>
      <p:sp>
        <p:nvSpPr>
          <p:cNvPr id="25" name="TextBox 24">
            <a:extLst>
              <a:ext uri="{FF2B5EF4-FFF2-40B4-BE49-F238E27FC236}">
                <a16:creationId xmlns:a16="http://schemas.microsoft.com/office/drawing/2014/main" id="{8FD065B6-B14D-45E4-BAF1-0E5128D46CBD}"/>
              </a:ext>
            </a:extLst>
          </p:cNvPr>
          <p:cNvSpPr txBox="1"/>
          <p:nvPr/>
        </p:nvSpPr>
        <p:spPr>
          <a:xfrm>
            <a:off x="315600" y="1348193"/>
            <a:ext cx="11781150" cy="3477875"/>
          </a:xfrm>
          <a:prstGeom prst="rect">
            <a:avLst/>
          </a:prstGeom>
          <a:noFill/>
        </p:spPr>
        <p:txBody>
          <a:bodyPr wrap="square" rtlCol="0" anchor="t">
            <a:spAutoFit/>
          </a:bodyPr>
          <a:lstStyle/>
          <a:p>
            <a:r>
              <a:rPr lang="en-US" sz="2000" dirty="0">
                <a:latin typeface="Montserrat Medium" panose="00000600000000000000" pitchFamily="2" charset="0"/>
              </a:rPr>
              <a:t>Attention has a large impact on neural computation as it selects the most relevant information for the RNN rather than using all the available information.</a:t>
            </a:r>
            <a:endParaRPr lang="en-US" sz="2000" b="1" u="sng" dirty="0">
              <a:latin typeface="Montserrat Medium" panose="00000600000000000000" pitchFamily="2" charset="0"/>
            </a:endParaRPr>
          </a:p>
          <a:p>
            <a:endParaRPr lang="en-US" sz="2000" b="1" u="sng" dirty="0">
              <a:latin typeface="Montserrat Medium" panose="00000600000000000000" pitchFamily="2" charset="0"/>
            </a:endParaRPr>
          </a:p>
          <a:p>
            <a:pPr marL="342900" indent="-342900">
              <a:buFont typeface="Arial" panose="020B0604020202020204" pitchFamily="34" charset="0"/>
              <a:buChar char="•"/>
            </a:pPr>
            <a:r>
              <a:rPr lang="en-US" sz="2000" dirty="0">
                <a:latin typeface="Montserrat Medium" panose="00000600000000000000" pitchFamily="2" charset="0"/>
              </a:rPr>
              <a:t>The attention mechanism focuses the RNN’s input</a:t>
            </a:r>
            <a:br>
              <a:rPr lang="en-US" sz="2000" dirty="0">
                <a:latin typeface="Montserrat Medium" panose="00000600000000000000" pitchFamily="2" charset="0"/>
              </a:rPr>
            </a:br>
            <a:r>
              <a:rPr lang="en-US" sz="2000" dirty="0">
                <a:latin typeface="Montserrat Medium" panose="00000600000000000000" pitchFamily="2" charset="0"/>
              </a:rPr>
              <a:t>on specific words.</a:t>
            </a:r>
            <a:br>
              <a:rPr lang="en-US" sz="2000" dirty="0">
                <a:latin typeface="Montserrat Medium" panose="00000600000000000000" pitchFamily="2" charset="0"/>
              </a:rPr>
            </a:b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latin typeface="Montserrat Medium" panose="00000600000000000000" pitchFamily="2" charset="0"/>
              </a:rPr>
              <a:t>Attention mechanisms use the SOFTMAX function</a:t>
            </a:r>
            <a:br>
              <a:rPr lang="en-US" sz="2000" dirty="0">
                <a:latin typeface="Montserrat Medium" panose="00000600000000000000" pitchFamily="2" charset="0"/>
              </a:rPr>
            </a:br>
            <a:r>
              <a:rPr lang="en-US" sz="2000" dirty="0">
                <a:latin typeface="Montserrat Medium" panose="00000600000000000000" pitchFamily="2" charset="0"/>
              </a:rPr>
              <a:t>to calculate probability distributions</a:t>
            </a:r>
            <a:br>
              <a:rPr lang="en-US" sz="2000" dirty="0">
                <a:latin typeface="Montserrat Medium" panose="00000600000000000000" pitchFamily="2" charset="0"/>
              </a:rPr>
            </a:b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latin typeface="Montserrat Medium" panose="00000600000000000000" pitchFamily="2" charset="0"/>
              </a:rPr>
              <a:t>Our model uses soft-attention, a deterministic</a:t>
            </a:r>
            <a:br>
              <a:rPr lang="en-US" sz="2000" dirty="0">
                <a:latin typeface="Montserrat Medium" panose="00000600000000000000" pitchFamily="2" charset="0"/>
              </a:rPr>
            </a:br>
            <a:r>
              <a:rPr lang="en-US" sz="2000" dirty="0">
                <a:latin typeface="Montserrat Medium" panose="00000600000000000000" pitchFamily="2" charset="0"/>
              </a:rPr>
              <a:t>mechanism</a:t>
            </a:r>
          </a:p>
        </p:txBody>
      </p:sp>
      <p:grpSp>
        <p:nvGrpSpPr>
          <p:cNvPr id="2" name="Group 1">
            <a:extLst>
              <a:ext uri="{FF2B5EF4-FFF2-40B4-BE49-F238E27FC236}">
                <a16:creationId xmlns:a16="http://schemas.microsoft.com/office/drawing/2014/main" id="{9625C3A7-B21B-4CB6-9E85-51A7A0916DFF}"/>
              </a:ext>
            </a:extLst>
          </p:cNvPr>
          <p:cNvGrpSpPr/>
          <p:nvPr/>
        </p:nvGrpSpPr>
        <p:grpSpPr>
          <a:xfrm>
            <a:off x="663541" y="4899196"/>
            <a:ext cx="4441371" cy="1403654"/>
            <a:chOff x="1456018" y="4916613"/>
            <a:chExt cx="4441371" cy="140365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2371C92-A06C-45EC-B423-F0E4F3A2C628}"/>
                    </a:ext>
                  </a:extLst>
                </p:cNvPr>
                <p:cNvSpPr txBox="1"/>
                <p:nvPr/>
              </p:nvSpPr>
              <p:spPr>
                <a:xfrm>
                  <a:off x="1456018" y="5321980"/>
                  <a:ext cx="4441371" cy="9982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up>
                            </m:sSup>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sup>
                                </m:sSup>
                              </m:e>
                            </m:nary>
                          </m:den>
                        </m:f>
                      </m:oMath>
                      <m:oMath xmlns:m="http://schemas.openxmlformats.org/officeDocument/2006/math">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 </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sup>
                        </m:sSup>
                      </m:oMath>
                    </m:oMathPara>
                  </a14:m>
                  <a:endParaRPr lang="en-US" dirty="0"/>
                </a:p>
              </p:txBody>
            </p:sp>
          </mc:Choice>
          <mc:Fallback xmlns="">
            <p:sp>
              <p:nvSpPr>
                <p:cNvPr id="26" name="TextBox 25">
                  <a:extLst>
                    <a:ext uri="{FF2B5EF4-FFF2-40B4-BE49-F238E27FC236}">
                      <a16:creationId xmlns:a16="http://schemas.microsoft.com/office/drawing/2014/main" id="{42371C92-A06C-45EC-B423-F0E4F3A2C628}"/>
                    </a:ext>
                  </a:extLst>
                </p:cNvPr>
                <p:cNvSpPr txBox="1">
                  <a:spLocks noRot="1" noChangeAspect="1" noMove="1" noResize="1" noEditPoints="1" noAdjustHandles="1" noChangeArrowheads="1" noChangeShapeType="1" noTextEdit="1"/>
                </p:cNvSpPr>
                <p:nvPr/>
              </p:nvSpPr>
              <p:spPr>
                <a:xfrm>
                  <a:off x="1456018" y="5321980"/>
                  <a:ext cx="4441371" cy="998287"/>
                </a:xfrm>
                <a:prstGeom prst="rect">
                  <a:avLst/>
                </a:prstGeom>
                <a:blipFill>
                  <a:blip r:embed="rId4"/>
                  <a:stretch>
                    <a:fillRect l="-412" b="-4268"/>
                  </a:stretch>
                </a:blipFill>
              </p:spPr>
              <p:txBody>
                <a:bodyPr/>
                <a:lstStyle/>
                <a:p>
                  <a:r>
                    <a:rPr lang="en-US">
                      <a:noFill/>
                    </a:rPr>
                    <a:t> </a:t>
                  </a:r>
                </a:p>
              </p:txBody>
            </p:sp>
          </mc:Fallback>
        </mc:AlternateContent>
        <p:sp>
          <p:nvSpPr>
            <p:cNvPr id="27" name="Text Box 2">
              <a:extLst>
                <a:ext uri="{FF2B5EF4-FFF2-40B4-BE49-F238E27FC236}">
                  <a16:creationId xmlns:a16="http://schemas.microsoft.com/office/drawing/2014/main" id="{F7A2908F-27D0-4BBF-A584-969A676F9154}"/>
                </a:ext>
              </a:extLst>
            </p:cNvPr>
            <p:cNvSpPr txBox="1">
              <a:spLocks noChangeArrowheads="1"/>
            </p:cNvSpPr>
            <p:nvPr/>
          </p:nvSpPr>
          <p:spPr bwMode="auto">
            <a:xfrm>
              <a:off x="1456018" y="4916613"/>
              <a:ext cx="2158039" cy="40536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2000" i="1" u="sng" dirty="0">
                  <a:effectLst/>
                  <a:latin typeface="Times New Roman" panose="02020603050405020304" pitchFamily="18" charset="0"/>
                  <a:ea typeface="Calibri" panose="020F0502020204030204" pitchFamily="34" charset="0"/>
                  <a:cs typeface="Arial" panose="020B0604020202020204" pitchFamily="34" charset="0"/>
                </a:rPr>
                <a:t>Softmax function</a:t>
              </a:r>
              <a:r>
                <a:rPr lang="en-US" sz="2000" i="1" dirty="0">
                  <a:effectLst/>
                  <a:latin typeface="Times New Roman" panose="02020603050405020304" pitchFamily="18" charset="0"/>
                  <a:ea typeface="Calibri" panose="020F0502020204030204" pitchFamily="34" charset="0"/>
                  <a:cs typeface="Arial" panose="020B0604020202020204" pitchFamily="34" charset="0"/>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64191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16</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5C86825-90F0-4226-8103-808B84DA986C}"/>
              </a:ext>
            </a:extLst>
          </p:cNvPr>
          <p:cNvGrpSpPr/>
          <p:nvPr/>
        </p:nvGrpSpPr>
        <p:grpSpPr>
          <a:xfrm>
            <a:off x="492486" y="3157082"/>
            <a:ext cx="11320241" cy="3312485"/>
            <a:chOff x="299239" y="3157082"/>
            <a:chExt cx="11320241" cy="3312485"/>
          </a:xfrm>
        </p:grpSpPr>
        <p:pic>
          <p:nvPicPr>
            <p:cNvPr id="19" name="Picture 18" descr="A screenshot of a video game&#10;&#10;Description automatically generated">
              <a:extLst>
                <a:ext uri="{FF2B5EF4-FFF2-40B4-BE49-F238E27FC236}">
                  <a16:creationId xmlns:a16="http://schemas.microsoft.com/office/drawing/2014/main" id="{A6E83F46-0D76-4226-AC90-F10097456600}"/>
                </a:ext>
              </a:extLst>
            </p:cNvPr>
            <p:cNvPicPr>
              <a:picLocks noChangeAspect="1"/>
            </p:cNvPicPr>
            <p:nvPr/>
          </p:nvPicPr>
          <p:blipFill rotWithShape="1">
            <a:blip r:embed="rId3">
              <a:extLst>
                <a:ext uri="{28A0092B-C50C-407E-A947-70E740481C1C}">
                  <a14:useLocalDpi xmlns:a14="http://schemas.microsoft.com/office/drawing/2010/main" val="0"/>
                </a:ext>
              </a:extLst>
            </a:blip>
            <a:srcRect l="25388" t="7628" b="9999"/>
            <a:stretch/>
          </p:blipFill>
          <p:spPr>
            <a:xfrm>
              <a:off x="299239" y="3157082"/>
              <a:ext cx="8397415" cy="3015703"/>
            </a:xfrm>
            <a:prstGeom prst="rect">
              <a:avLst/>
            </a:prstGeom>
          </p:spPr>
        </p:pic>
        <mc:AlternateContent xmlns:mc="http://schemas.openxmlformats.org/markup-compatibility/2006" xmlns:a14="http://schemas.microsoft.com/office/drawing/2010/main">
          <mc:Choice Requires="a14">
            <p:sp>
              <p:nvSpPr>
                <p:cNvPr id="21" name="Text Box 2">
                  <a:extLst>
                    <a:ext uri="{FF2B5EF4-FFF2-40B4-BE49-F238E27FC236}">
                      <a16:creationId xmlns:a16="http://schemas.microsoft.com/office/drawing/2014/main" id="{AC6ADAC7-B31C-4704-8B03-8A560262B70A}"/>
                    </a:ext>
                  </a:extLst>
                </p:cNvPr>
                <p:cNvSpPr txBox="1">
                  <a:spLocks noChangeArrowheads="1"/>
                </p:cNvSpPr>
                <p:nvPr/>
              </p:nvSpPr>
              <p:spPr bwMode="auto">
                <a:xfrm>
                  <a:off x="8571346" y="3468134"/>
                  <a:ext cx="3048134" cy="2704651"/>
                </a:xfrm>
                <a:prstGeom prst="rect">
                  <a:avLst/>
                </a:prstGeom>
                <a:noFill/>
                <a:ln w="9525">
                  <a:no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2000" i="1" u="sng" dirty="0">
                      <a:effectLst/>
                      <a:latin typeface="Times New Roman" panose="02020603050405020304" pitchFamily="18" charset="0"/>
                      <a:ea typeface="Calibri" panose="020F0502020204030204" pitchFamily="34" charset="0"/>
                      <a:cs typeface="Arial" panose="020B0604020202020204" pitchFamily="34" charset="0"/>
                    </a:rPr>
                    <a:t>On the left:</a:t>
                  </a:r>
                  <a:r>
                    <a:rPr lang="en-US" sz="2000" i="1" dirty="0">
                      <a:effectLst/>
                      <a:latin typeface="Times New Roman" panose="02020603050405020304" pitchFamily="18" charset="0"/>
                      <a:ea typeface="Calibri" panose="020F0502020204030204" pitchFamily="34" charset="0"/>
                      <a:cs typeface="Arial" panose="020B0604020202020204" pitchFamily="34" charset="0"/>
                    </a:rPr>
                    <a:t> Image illustrating </a:t>
                  </a:r>
                  <a:r>
                    <a:rPr lang="en-US" sz="2000" i="1" dirty="0">
                      <a:latin typeface="Times New Roman" panose="02020603050405020304" pitchFamily="18" charset="0"/>
                      <a:ea typeface="Calibri" panose="020F0502020204030204" pitchFamily="34" charset="0"/>
                      <a:cs typeface="Arial" panose="020B0604020202020204" pitchFamily="34" charset="0"/>
                    </a:rPr>
                    <a:t>how </a:t>
                  </a:r>
                  <a14:m>
                    <m:oMath xmlns:m="http://schemas.openxmlformats.org/officeDocument/2006/math">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𝑎</m:t>
                          </m:r>
                        </m:e>
                        <m:sub>
                          <m:r>
                            <a:rPr lang="en-US" sz="2000" i="1">
                              <a:latin typeface="Cambria Math" panose="02040503050406030204" pitchFamily="18" charset="0"/>
                              <a:ea typeface="Calibri" panose="020F0502020204030204" pitchFamily="34" charset="0"/>
                              <a:cs typeface="Arial" panose="020B0604020202020204" pitchFamily="34" charset="0"/>
                            </a:rPr>
                            <m:t>𝑡</m:t>
                          </m:r>
                        </m:sub>
                      </m:sSub>
                    </m:oMath>
                  </a14:m>
                  <a:r>
                    <a:rPr lang="en-US" sz="2000" i="1" dirty="0">
                      <a:latin typeface="Times New Roman" panose="02020603050405020304" pitchFamily="18" charset="0"/>
                      <a:ea typeface="Calibri" panose="020F0502020204030204" pitchFamily="34" charset="0"/>
                      <a:cs typeface="Arial" panose="020B0604020202020204" pitchFamily="34" charset="0"/>
                    </a:rPr>
                    <a:t> is combined with the td-</a:t>
                  </a:r>
                  <a:r>
                    <a:rPr lang="en-US" sz="2000" i="1" dirty="0" err="1">
                      <a:latin typeface="Times New Roman" panose="02020603050405020304" pitchFamily="18" charset="0"/>
                      <a:ea typeface="Calibri" panose="020F0502020204030204" pitchFamily="34" charset="0"/>
                      <a:cs typeface="Arial" panose="020B0604020202020204" pitchFamily="34" charset="0"/>
                    </a:rPr>
                    <a:t>idf</a:t>
                  </a:r>
                  <a:r>
                    <a:rPr lang="en-US" sz="2000" i="1" dirty="0">
                      <a:latin typeface="Times New Roman" panose="02020603050405020304" pitchFamily="18" charset="0"/>
                      <a:ea typeface="Calibri" panose="020F0502020204030204" pitchFamily="34" charset="0"/>
                      <a:cs typeface="Arial" panose="020B0604020202020204" pitchFamily="34" charset="0"/>
                    </a:rPr>
                    <a:t> matrix (</a:t>
                  </a:r>
                  <a14:m>
                    <m:oMath xmlns:m="http://schemas.openxmlformats.org/officeDocument/2006/math">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𝑑</m:t>
                          </m:r>
                        </m:e>
                        <m:sub>
                          <m:r>
                            <a:rPr lang="en-US" sz="2000" i="1">
                              <a:latin typeface="Cambria Math" panose="02040503050406030204" pitchFamily="18" charset="0"/>
                              <a:ea typeface="Calibri" panose="020F0502020204030204" pitchFamily="34" charset="0"/>
                              <a:cs typeface="Arial" panose="020B0604020202020204" pitchFamily="34" charset="0"/>
                            </a:rPr>
                            <m:t>𝑡</m:t>
                          </m:r>
                        </m:sub>
                      </m:sSub>
                    </m:oMath>
                  </a14:m>
                  <a:r>
                    <a:rPr lang="en-US" sz="2000" i="1" dirty="0">
                      <a:latin typeface="Times New Roman" panose="02020603050405020304" pitchFamily="18" charset="0"/>
                      <a:ea typeface="Calibri" panose="020F0502020204030204" pitchFamily="34" charset="0"/>
                      <a:cs typeface="Arial" panose="020B0604020202020204" pitchFamily="34" charset="0"/>
                    </a:rPr>
                    <a:t>) to form the input </a:t>
                  </a:r>
                  <a14:m>
                    <m:oMath xmlns:m="http://schemas.openxmlformats.org/officeDocument/2006/math">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𝑥</m:t>
                          </m:r>
                        </m:e>
                        <m:sub>
                          <m:r>
                            <a:rPr lang="en-US" sz="2000" i="1">
                              <a:latin typeface="Cambria Math" panose="02040503050406030204" pitchFamily="18" charset="0"/>
                              <a:ea typeface="Calibri" panose="020F0502020204030204" pitchFamily="34" charset="0"/>
                              <a:cs typeface="Arial" panose="020B0604020202020204" pitchFamily="34" charset="0"/>
                            </a:rPr>
                            <m:t>𝑡</m:t>
                          </m:r>
                        </m:sub>
                      </m:sSub>
                    </m:oMath>
                  </a14:m>
                  <a:r>
                    <a:rPr lang="en-US" sz="2000" i="1" dirty="0">
                      <a:latin typeface="Times New Roman" panose="02020603050405020304" pitchFamily="18" charset="0"/>
                      <a:ea typeface="Calibri" panose="020F0502020204030204" pitchFamily="34" charset="0"/>
                      <a:cs typeface="Arial" panose="020B0604020202020204" pitchFamily="34" charset="0"/>
                    </a:rPr>
                    <a:t>.</a:t>
                  </a:r>
                  <a:br>
                    <a:rPr lang="en-US" sz="2000" i="1" dirty="0">
                      <a:latin typeface="Times New Roman" panose="02020603050405020304" pitchFamily="18" charset="0"/>
                      <a:ea typeface="Calibri" panose="020F0502020204030204" pitchFamily="34" charset="0"/>
                      <a:cs typeface="Arial" panose="020B0604020202020204" pitchFamily="34" charset="0"/>
                    </a:rPr>
                  </a:br>
                  <a:r>
                    <a:rPr lang="en-US" sz="2000" i="1" u="sng" dirty="0">
                      <a:latin typeface="Times New Roman" panose="02020603050405020304" pitchFamily="18" charset="0"/>
                      <a:ea typeface="Calibri" panose="020F0502020204030204" pitchFamily="34" charset="0"/>
                      <a:cs typeface="Arial" panose="020B0604020202020204" pitchFamily="34" charset="0"/>
                    </a:rPr>
                    <a:t>On the right:</a:t>
                  </a:r>
                  <a:r>
                    <a:rPr lang="en-US" sz="2000" i="1" dirty="0">
                      <a:latin typeface="Times New Roman" panose="02020603050405020304" pitchFamily="18" charset="0"/>
                      <a:ea typeface="Calibri" panose="020F0502020204030204" pitchFamily="34" charset="0"/>
                      <a:cs typeface="Arial" panose="020B0604020202020204" pitchFamily="34" charset="0"/>
                    </a:rPr>
                    <a:t> A visual preview of how the attention based RNN works</a:t>
                  </a:r>
                </a:p>
              </p:txBody>
            </p:sp>
          </mc:Choice>
          <mc:Fallback xmlns="">
            <p:sp>
              <p:nvSpPr>
                <p:cNvPr id="12" name="Text Box 2">
                  <a:extLst>
                    <a:ext uri="{FF2B5EF4-FFF2-40B4-BE49-F238E27FC236}">
                      <a16:creationId xmlns:a16="http://schemas.microsoft.com/office/drawing/2014/main" id="{D51B3BFA-E450-43EB-9346-B7450AEBFB0A}"/>
                    </a:ext>
                  </a:extLst>
                </p:cNvPr>
                <p:cNvSpPr txBox="1">
                  <a:spLocks noRot="1" noChangeAspect="1" noMove="1" noResize="1" noEditPoints="1" noAdjustHandles="1" noChangeArrowheads="1" noChangeShapeType="1" noTextEdit="1"/>
                </p:cNvSpPr>
                <p:nvPr/>
              </p:nvSpPr>
              <p:spPr bwMode="auto">
                <a:xfrm>
                  <a:off x="8571346" y="3468134"/>
                  <a:ext cx="3048134" cy="2704651"/>
                </a:xfrm>
                <a:prstGeom prst="rect">
                  <a:avLst/>
                </a:prstGeom>
                <a:blipFill>
                  <a:blip r:embed="rId4"/>
                  <a:stretch>
                    <a:fillRect l="-2200" t="-1351" b="-3153"/>
                  </a:stretch>
                </a:blipFill>
                <a:ln w="9525">
                  <a:noFill/>
                  <a:miter lim="800000"/>
                  <a:headEnd/>
                  <a:tailEnd/>
                </a:ln>
              </p:spPr>
              <p:txBody>
                <a:bodyPr/>
                <a:lstStyle/>
                <a:p>
                  <a:r>
                    <a:rPr lang="en-US">
                      <a:noFill/>
                    </a:rPr>
                    <a:t> </a:t>
                  </a:r>
                </a:p>
              </p:txBody>
            </p:sp>
          </mc:Fallback>
        </mc:AlternateContent>
        <p:sp>
          <p:nvSpPr>
            <p:cNvPr id="24" name="Text Box 2">
              <a:extLst>
                <a:ext uri="{FF2B5EF4-FFF2-40B4-BE49-F238E27FC236}">
                  <a16:creationId xmlns:a16="http://schemas.microsoft.com/office/drawing/2014/main" id="{BFB0AB13-6F89-4E00-B63C-B561B9592916}"/>
                </a:ext>
              </a:extLst>
            </p:cNvPr>
            <p:cNvSpPr txBox="1">
              <a:spLocks noChangeArrowheads="1"/>
            </p:cNvSpPr>
            <p:nvPr/>
          </p:nvSpPr>
          <p:spPr bwMode="auto">
            <a:xfrm>
              <a:off x="1129869" y="6070162"/>
              <a:ext cx="672804" cy="399405"/>
            </a:xfrm>
            <a:prstGeom prst="rect">
              <a:avLst/>
            </a:prstGeom>
            <a:no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dirty="0">
                  <a:effectLst/>
                  <a:latin typeface="Times New Roman" panose="02020603050405020304" pitchFamily="18" charset="0"/>
                  <a:ea typeface="Calibri" panose="020F0502020204030204" pitchFamily="34" charset="0"/>
                  <a:cs typeface="Arial" panose="020B0604020202020204" pitchFamily="34" charset="0"/>
                </a:rPr>
                <a:t>left</a:t>
              </a:r>
              <a:endParaRPr lang="en-US" sz="2000" i="1" dirty="0">
                <a:latin typeface="Times New Roman" panose="02020603050405020304" pitchFamily="18" charset="0"/>
                <a:ea typeface="Calibri" panose="020F0502020204030204" pitchFamily="34" charset="0"/>
                <a:cs typeface="Arial" panose="020B0604020202020204" pitchFamily="34" charset="0"/>
              </a:endParaRPr>
            </a:p>
          </p:txBody>
        </p:sp>
        <p:sp>
          <p:nvSpPr>
            <p:cNvPr id="25" name="Text Box 2">
              <a:extLst>
                <a:ext uri="{FF2B5EF4-FFF2-40B4-BE49-F238E27FC236}">
                  <a16:creationId xmlns:a16="http://schemas.microsoft.com/office/drawing/2014/main" id="{EF7B6F28-07D0-4972-A622-93BA1A0659B1}"/>
                </a:ext>
              </a:extLst>
            </p:cNvPr>
            <p:cNvSpPr txBox="1">
              <a:spLocks noChangeArrowheads="1"/>
            </p:cNvSpPr>
            <p:nvPr/>
          </p:nvSpPr>
          <p:spPr bwMode="auto">
            <a:xfrm>
              <a:off x="5499396" y="6070161"/>
              <a:ext cx="840444" cy="399405"/>
            </a:xfrm>
            <a:prstGeom prst="rect">
              <a:avLst/>
            </a:prstGeom>
            <a:no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dirty="0">
                  <a:effectLst/>
                  <a:latin typeface="Times New Roman" panose="02020603050405020304" pitchFamily="18" charset="0"/>
                  <a:ea typeface="Calibri" panose="020F0502020204030204" pitchFamily="34" charset="0"/>
                  <a:cs typeface="Arial" panose="020B0604020202020204" pitchFamily="34" charset="0"/>
                </a:rPr>
                <a:t>right</a:t>
              </a:r>
              <a:endParaRPr lang="en-US" sz="2000" i="1" dirty="0">
                <a:latin typeface="Times New Roman" panose="02020603050405020304" pitchFamily="18" charset="0"/>
                <a:ea typeface="Calibri" panose="020F0502020204030204" pitchFamily="34" charset="0"/>
                <a:cs typeface="Arial" panose="020B0604020202020204" pitchFamily="34" charset="0"/>
              </a:endParaRPr>
            </a:p>
          </p:txBody>
        </p:sp>
      </p:grpSp>
      <p:sp>
        <p:nvSpPr>
          <p:cNvPr id="26" name="TextBox 25">
            <a:extLst>
              <a:ext uri="{FF2B5EF4-FFF2-40B4-BE49-F238E27FC236}">
                <a16:creationId xmlns:a16="http://schemas.microsoft.com/office/drawing/2014/main" id="{F2AE54D7-0645-4275-AE35-E2BE48C1C542}"/>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a:t>
            </a:r>
            <a:r>
              <a:rPr lang="en-US" sz="3200" b="1" i="0" u="none" strike="noStrike" baseline="0" dirty="0">
                <a:solidFill>
                  <a:srgbClr val="002060"/>
                </a:solidFill>
                <a:latin typeface="Montserrat Medium" panose="00000600000000000000" pitchFamily="2" charset="0"/>
              </a:rPr>
              <a:t>Stage III: Deep Attention Based RNN</a:t>
            </a:r>
            <a:endParaRPr lang="en-US" sz="3200" b="1" dirty="0">
              <a:solidFill>
                <a:srgbClr val="002060"/>
              </a:solidFill>
              <a:latin typeface="Montserrat Medium" panose="00000600000000000000" pitchFamily="2"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86EF82-FAE9-479B-AE63-598B1FA0A152}"/>
                  </a:ext>
                </a:extLst>
              </p:cNvPr>
              <p:cNvSpPr txBox="1"/>
              <p:nvPr/>
            </p:nvSpPr>
            <p:spPr>
              <a:xfrm>
                <a:off x="315600" y="1037800"/>
                <a:ext cx="11781150" cy="2246769"/>
              </a:xfrm>
              <a:prstGeom prst="rect">
                <a:avLst/>
              </a:prstGeom>
              <a:noFill/>
            </p:spPr>
            <p:txBody>
              <a:bodyPr wrap="square" rtlCol="0" anchor="t">
                <a:spAutoFit/>
              </a:bodyPr>
              <a:lstStyle/>
              <a:p>
                <a:r>
                  <a:rPr lang="en-US" sz="2000" dirty="0">
                    <a:latin typeface="Montserrat Medium" panose="00000600000000000000" pitchFamily="2" charset="0"/>
                  </a:rPr>
                  <a:t>The attention based RNN system’s algorithm can be broken down into 4 simple parts:</a:t>
                </a:r>
              </a:p>
              <a:p>
                <a:pPr marL="457200" indent="-457200">
                  <a:buFont typeface="+mj-lt"/>
                  <a:buAutoNum type="arabicPeriod"/>
                </a:pPr>
                <a:r>
                  <a:rPr lang="en-US" sz="2000" dirty="0">
                    <a:latin typeface="Montserrat Medium" panose="00000600000000000000" pitchFamily="2" charset="0"/>
                  </a:rPr>
                  <a:t>Input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latin typeface="Montserrat Medium" panose="00000600000000000000" pitchFamily="2" charset="0"/>
                  </a:rPr>
                  <a:t> </a:t>
                </a:r>
                <a14:m>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𝑎𝑡𝑡𝑒𝑛𝑡𝑖𝑜</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𝑛</m:t>
                        </m:r>
                      </m:e>
                      <m:sub>
                        <m:r>
                          <a:rPr lang="en-US" sz="1600" b="0" i="1" dirty="0" smtClean="0">
                            <a:latin typeface="Cambria Math" panose="02040503050406030204" pitchFamily="18" charset="0"/>
                          </a:rPr>
                          <m:t>𝑡</m:t>
                        </m:r>
                      </m:sub>
                    </m:sSub>
                    <m:r>
                      <a:rPr lang="en-US" sz="1600" b="0" i="1" dirty="0" smtClean="0">
                        <a:latin typeface="Cambria Math" panose="02040503050406030204" pitchFamily="18" charset="0"/>
                      </a:rPr>
                      <m:t>)</m:t>
                    </m:r>
                  </m:oMath>
                </a14:m>
                <a:r>
                  <a:rPr lang="en-US" sz="2000" dirty="0">
                    <a:latin typeface="Montserrat Medium" panose="00000600000000000000" pitchFamily="2" charset="0"/>
                  </a:rPr>
                  <a:t> is entered and is combined with the tf-idf matrix</a:t>
                </a:r>
              </a:p>
              <a:p>
                <a:pPr marL="457200" indent="-457200">
                  <a:buFont typeface="+mj-lt"/>
                  <a:buAutoNum type="arabicPeriod"/>
                </a:pPr>
                <a:r>
                  <a:rPr lang="en-US" sz="2000" dirty="0">
                    <a:latin typeface="Montserrat Medium" panose="00000600000000000000" pitchFamily="2" charset="0"/>
                  </a:rPr>
                  <a:t>Goes through 3 layers of LSTM</a:t>
                </a:r>
              </a:p>
              <a:p>
                <a:pPr marL="457200" indent="-457200">
                  <a:buFont typeface="+mj-lt"/>
                  <a:buAutoNum type="arabicPeriod"/>
                </a:pPr>
                <a:r>
                  <a:rPr lang="en-US" sz="2000" dirty="0">
                    <a:latin typeface="Montserrat Medium" panose="00000600000000000000" pitchFamily="2" charset="0"/>
                  </a:rPr>
                  <a:t>Output is slit into 2 parts:</a:t>
                </a:r>
              </a:p>
              <a:p>
                <a:pPr marL="971550" lvl="1" indent="-514350">
                  <a:buFont typeface="+mj-lt"/>
                  <a:buAutoNum type="arabicParenR"/>
                </a:pP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𝜎</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𝐶𝑢𝑟𝑟𝑒𝑛𝑡</m:t>
                    </m:r>
                    <m:r>
                      <a:rPr lang="en-US" sz="2000" b="0" i="1" smtClean="0">
                        <a:latin typeface="Cambria Math" panose="02040503050406030204" pitchFamily="18" charset="0"/>
                      </a:rPr>
                      <m:t> </m:t>
                    </m:r>
                    <m:r>
                      <a:rPr lang="en-US" sz="2000" b="0" i="1" smtClean="0">
                        <a:latin typeface="Cambria Math" panose="02040503050406030204" pitchFamily="18" charset="0"/>
                      </a:rPr>
                      <m:t>𝑜𝑢𝑡𝑝𝑢𝑡</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𝑅𝑁𝑁</m:t>
                    </m:r>
                    <m:r>
                      <a:rPr lang="en-US" sz="2000" b="0" i="1" smtClean="0">
                        <a:latin typeface="Cambria Math" panose="02040503050406030204" pitchFamily="18" charset="0"/>
                      </a:rPr>
                      <m:t>)</m:t>
                    </m:r>
                  </m:oMath>
                </a14:m>
                <a:r>
                  <a:rPr lang="en-US" sz="2000" dirty="0">
                    <a:latin typeface="Montserrat Medium" panose="00000600000000000000" pitchFamily="2" charset="0"/>
                  </a:rPr>
                  <a:t> (will be later used for the prediction)</a:t>
                </a:r>
              </a:p>
              <a:p>
                <a:pPr marL="971550" lvl="1" indent="-514350">
                  <a:buFont typeface="+mj-lt"/>
                  <a:buAutoNum type="arabicParenR"/>
                </a:pPr>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𝑎𝑡𝑡𝑒𝑛𝑡𝑖𝑜𝑛</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𝐶𝑢𝑟𝑟𝑒𝑛𝑡</m:t>
                        </m:r>
                        <m:r>
                          <a:rPr lang="en-US" sz="2000" b="0" i="1" smtClean="0">
                            <a:latin typeface="Cambria Math" panose="02040503050406030204" pitchFamily="18" charset="0"/>
                          </a:rPr>
                          <m:t> </m:t>
                        </m:r>
                        <m:r>
                          <a:rPr lang="en-US" sz="2000" b="0" i="1" smtClean="0">
                            <a:latin typeface="Cambria Math" panose="02040503050406030204" pitchFamily="18" charset="0"/>
                          </a:rPr>
                          <m:t>𝑜𝑢𝑡𝑝𝑢𝑡</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𝑅𝑁𝑁</m:t>
                        </m:r>
                      </m:e>
                    </m:d>
                  </m:oMath>
                </a14:m>
                <a:endParaRPr lang="en-US" sz="2000" b="0" dirty="0">
                  <a:latin typeface="Montserrat Medium" panose="00000600000000000000" pitchFamily="2" charset="0"/>
                </a:endParaRPr>
              </a:p>
              <a:p>
                <a:pPr marL="514350" indent="-514350">
                  <a:buFont typeface="+mj-lt"/>
                  <a:buAutoNum type="arabicPeriod"/>
                </a:pPr>
                <a:r>
                  <a:rPr lang="en-US" sz="2000" dirty="0">
                    <a:latin typeface="Montserrat Medium" panose="00000600000000000000" pitchFamily="2" charset="0"/>
                  </a:rPr>
                  <a:t>Go back to step 1. 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b="0" dirty="0">
                    <a:latin typeface="Montserrat Medium" panose="00000600000000000000" pitchFamily="2" charset="0"/>
                  </a:rPr>
                  <a:t> until we have reached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oMath>
                </a14:m>
                <a:endParaRPr lang="en-US" sz="2000" b="0" dirty="0">
                  <a:latin typeface="Montserrat Medium" panose="00000600000000000000" pitchFamily="2" charset="0"/>
                </a:endParaRPr>
              </a:p>
            </p:txBody>
          </p:sp>
        </mc:Choice>
        <mc:Fallback xmlns="">
          <p:sp>
            <p:nvSpPr>
              <p:cNvPr id="27" name="TextBox 26">
                <a:extLst>
                  <a:ext uri="{FF2B5EF4-FFF2-40B4-BE49-F238E27FC236}">
                    <a16:creationId xmlns:a16="http://schemas.microsoft.com/office/drawing/2014/main" id="{2F86EF82-FAE9-479B-AE63-598B1FA0A152}"/>
                  </a:ext>
                </a:extLst>
              </p:cNvPr>
              <p:cNvSpPr txBox="1">
                <a:spLocks noRot="1" noChangeAspect="1" noMove="1" noResize="1" noEditPoints="1" noAdjustHandles="1" noChangeArrowheads="1" noChangeShapeType="1" noTextEdit="1"/>
              </p:cNvSpPr>
              <p:nvPr/>
            </p:nvSpPr>
            <p:spPr>
              <a:xfrm>
                <a:off x="315600" y="1037800"/>
                <a:ext cx="11781150" cy="2246769"/>
              </a:xfrm>
              <a:prstGeom prst="rect">
                <a:avLst/>
              </a:prstGeom>
              <a:blipFill>
                <a:blip r:embed="rId5"/>
                <a:stretch>
                  <a:fillRect l="-621" t="-1084" b="-4336"/>
                </a:stretch>
              </a:blipFill>
            </p:spPr>
            <p:txBody>
              <a:bodyPr/>
              <a:lstStyle/>
              <a:p>
                <a:r>
                  <a:rPr lang="en-US">
                    <a:noFill/>
                  </a:rPr>
                  <a:t> </a:t>
                </a:r>
              </a:p>
            </p:txBody>
          </p:sp>
        </mc:Fallback>
      </mc:AlternateContent>
    </p:spTree>
    <p:extLst>
      <p:ext uri="{BB962C8B-B14F-4D97-AF65-F5344CB8AC3E}">
        <p14:creationId xmlns:p14="http://schemas.microsoft.com/office/powerpoint/2010/main" val="1863080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17</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3FCC7E1-F22F-4EF7-BB94-42DBE5399FE2}"/>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a:t>
            </a:r>
            <a:r>
              <a:rPr lang="en-US" sz="3200" b="1" i="0" u="none" strike="noStrike" baseline="0" dirty="0">
                <a:solidFill>
                  <a:srgbClr val="7030A0"/>
                </a:solidFill>
                <a:latin typeface="Montserrat Medium" panose="00000600000000000000" pitchFamily="2" charset="0"/>
              </a:rPr>
              <a:t>Stage IV: Classification</a:t>
            </a:r>
            <a:endParaRPr lang="en-US" sz="3200" b="1" dirty="0">
              <a:solidFill>
                <a:srgbClr val="7030A0"/>
              </a:solidFill>
              <a:latin typeface="Montserrat Medium" panose="00000600000000000000" pitchFamily="2" charset="0"/>
            </a:endParaRPr>
          </a:p>
        </p:txBody>
      </p:sp>
      <p:grpSp>
        <p:nvGrpSpPr>
          <p:cNvPr id="19" name="Group 18">
            <a:extLst>
              <a:ext uri="{FF2B5EF4-FFF2-40B4-BE49-F238E27FC236}">
                <a16:creationId xmlns:a16="http://schemas.microsoft.com/office/drawing/2014/main" id="{32A40561-E01A-45E0-8A08-8164BFEF87B8}"/>
              </a:ext>
            </a:extLst>
          </p:cNvPr>
          <p:cNvGrpSpPr/>
          <p:nvPr/>
        </p:nvGrpSpPr>
        <p:grpSpPr>
          <a:xfrm>
            <a:off x="121920" y="1278646"/>
            <a:ext cx="11856308" cy="4132376"/>
            <a:chOff x="121920" y="982550"/>
            <a:chExt cx="11856308" cy="4132376"/>
          </a:xfrm>
        </p:grpSpPr>
        <p:pic>
          <p:nvPicPr>
            <p:cNvPr id="21" name="Picture 20">
              <a:extLst>
                <a:ext uri="{FF2B5EF4-FFF2-40B4-BE49-F238E27FC236}">
                  <a16:creationId xmlns:a16="http://schemas.microsoft.com/office/drawing/2014/main" id="{8DE6B969-3A02-40F3-BE8F-170B8A9DF2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772" y="1615914"/>
              <a:ext cx="11764456" cy="3499011"/>
            </a:xfrm>
            <a:prstGeom prst="rect">
              <a:avLst/>
            </a:prstGeom>
          </p:spPr>
        </p:pic>
        <p:grpSp>
          <p:nvGrpSpPr>
            <p:cNvPr id="24" name="Group 23">
              <a:extLst>
                <a:ext uri="{FF2B5EF4-FFF2-40B4-BE49-F238E27FC236}">
                  <a16:creationId xmlns:a16="http://schemas.microsoft.com/office/drawing/2014/main" id="{D2129905-C5B1-463B-B7E5-056D7559CC83}"/>
                </a:ext>
              </a:extLst>
            </p:cNvPr>
            <p:cNvGrpSpPr/>
            <p:nvPr/>
          </p:nvGrpSpPr>
          <p:grpSpPr>
            <a:xfrm>
              <a:off x="121920" y="982550"/>
              <a:ext cx="11848606" cy="4132376"/>
              <a:chOff x="121920" y="982550"/>
              <a:chExt cx="11848606" cy="4132376"/>
            </a:xfrm>
          </p:grpSpPr>
          <p:grpSp>
            <p:nvGrpSpPr>
              <p:cNvPr id="25" name="Group 24">
                <a:extLst>
                  <a:ext uri="{FF2B5EF4-FFF2-40B4-BE49-F238E27FC236}">
                    <a16:creationId xmlns:a16="http://schemas.microsoft.com/office/drawing/2014/main" id="{ED45B670-4DDB-4DB0-A296-22340DCAE507}"/>
                  </a:ext>
                </a:extLst>
              </p:cNvPr>
              <p:cNvGrpSpPr/>
              <p:nvPr/>
            </p:nvGrpSpPr>
            <p:grpSpPr>
              <a:xfrm>
                <a:off x="121920" y="982550"/>
                <a:ext cx="1872343" cy="4132376"/>
                <a:chOff x="121920" y="982550"/>
                <a:chExt cx="1872343" cy="4132376"/>
              </a:xfrm>
            </p:grpSpPr>
            <p:sp>
              <p:nvSpPr>
                <p:cNvPr id="35" name="TextBox 34">
                  <a:extLst>
                    <a:ext uri="{FF2B5EF4-FFF2-40B4-BE49-F238E27FC236}">
                      <a16:creationId xmlns:a16="http://schemas.microsoft.com/office/drawing/2014/main" id="{76AB8112-A387-4A30-AB49-C54584814B47}"/>
                    </a:ext>
                  </a:extLst>
                </p:cNvPr>
                <p:cNvSpPr txBox="1"/>
                <p:nvPr/>
              </p:nvSpPr>
              <p:spPr>
                <a:xfrm>
                  <a:off x="892821" y="982550"/>
                  <a:ext cx="330540" cy="769441"/>
                </a:xfrm>
                <a:prstGeom prst="rect">
                  <a:avLst/>
                </a:prstGeom>
                <a:noFill/>
              </p:spPr>
              <p:txBody>
                <a:bodyPr wrap="none" rtlCol="0">
                  <a:spAutoFit/>
                </a:bodyPr>
                <a:lstStyle/>
                <a:p>
                  <a:r>
                    <a:rPr lang="en-US" sz="4400" dirty="0">
                      <a:solidFill>
                        <a:srgbClr val="00B050"/>
                      </a:solidFill>
                      <a:latin typeface="Antonio" panose="02000503000000000000" pitchFamily="2" charset="0"/>
                    </a:rPr>
                    <a:t>I</a:t>
                  </a:r>
                </a:p>
              </p:txBody>
            </p:sp>
            <p:sp>
              <p:nvSpPr>
                <p:cNvPr id="36" name="Rectangle: Rounded Corners 35">
                  <a:extLst>
                    <a:ext uri="{FF2B5EF4-FFF2-40B4-BE49-F238E27FC236}">
                      <a16:creationId xmlns:a16="http://schemas.microsoft.com/office/drawing/2014/main" id="{2B4CAF7B-A694-4CD1-B5DC-AEA48265AD78}"/>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517D518-0E56-409C-A431-C41090B37199}"/>
                  </a:ext>
                </a:extLst>
              </p:cNvPr>
              <p:cNvGrpSpPr/>
              <p:nvPr/>
            </p:nvGrpSpPr>
            <p:grpSpPr>
              <a:xfrm>
                <a:off x="2041776" y="982550"/>
                <a:ext cx="1872343" cy="4132376"/>
                <a:chOff x="2041776" y="982550"/>
                <a:chExt cx="1872343" cy="4132376"/>
              </a:xfrm>
            </p:grpSpPr>
            <p:sp>
              <p:nvSpPr>
                <p:cNvPr id="33" name="TextBox 32">
                  <a:extLst>
                    <a:ext uri="{FF2B5EF4-FFF2-40B4-BE49-F238E27FC236}">
                      <a16:creationId xmlns:a16="http://schemas.microsoft.com/office/drawing/2014/main" id="{CE21E11F-C566-4CF9-9866-7D3CEC9D4EB0}"/>
                    </a:ext>
                  </a:extLst>
                </p:cNvPr>
                <p:cNvSpPr txBox="1"/>
                <p:nvPr/>
              </p:nvSpPr>
              <p:spPr>
                <a:xfrm>
                  <a:off x="2739741" y="982550"/>
                  <a:ext cx="476412" cy="769441"/>
                </a:xfrm>
                <a:prstGeom prst="rect">
                  <a:avLst/>
                </a:prstGeom>
                <a:noFill/>
              </p:spPr>
              <p:txBody>
                <a:bodyPr wrap="none" rtlCol="0">
                  <a:spAutoFit/>
                </a:bodyPr>
                <a:lstStyle/>
                <a:p>
                  <a:r>
                    <a:rPr lang="en-US" sz="4400" dirty="0">
                      <a:solidFill>
                        <a:srgbClr val="00B0F0"/>
                      </a:solidFill>
                      <a:latin typeface="Antonio" panose="02000503000000000000" pitchFamily="2" charset="0"/>
                    </a:rPr>
                    <a:t>II</a:t>
                  </a:r>
                </a:p>
              </p:txBody>
            </p:sp>
            <p:sp>
              <p:nvSpPr>
                <p:cNvPr id="34" name="Rectangle: Rounded Corners 33">
                  <a:extLst>
                    <a:ext uri="{FF2B5EF4-FFF2-40B4-BE49-F238E27FC236}">
                      <a16:creationId xmlns:a16="http://schemas.microsoft.com/office/drawing/2014/main" id="{35B48D07-8D58-47BC-B8B0-1E5E3947DB81}"/>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7" name="Group 26">
                <a:extLst>
                  <a:ext uri="{FF2B5EF4-FFF2-40B4-BE49-F238E27FC236}">
                    <a16:creationId xmlns:a16="http://schemas.microsoft.com/office/drawing/2014/main" id="{96DA3C83-2F60-44AF-B24A-C9F281CAD576}"/>
                  </a:ext>
                </a:extLst>
              </p:cNvPr>
              <p:cNvGrpSpPr/>
              <p:nvPr/>
            </p:nvGrpSpPr>
            <p:grpSpPr>
              <a:xfrm>
                <a:off x="3953724" y="982550"/>
                <a:ext cx="4789682" cy="4132376"/>
                <a:chOff x="3953724" y="982550"/>
                <a:chExt cx="4789682" cy="4132376"/>
              </a:xfrm>
            </p:grpSpPr>
            <p:sp>
              <p:nvSpPr>
                <p:cNvPr id="31" name="TextBox 30">
                  <a:extLst>
                    <a:ext uri="{FF2B5EF4-FFF2-40B4-BE49-F238E27FC236}">
                      <a16:creationId xmlns:a16="http://schemas.microsoft.com/office/drawing/2014/main" id="{B341A2D1-1B93-454B-8907-AEFB3D019273}"/>
                    </a:ext>
                  </a:extLst>
                </p:cNvPr>
                <p:cNvSpPr txBox="1"/>
                <p:nvPr/>
              </p:nvSpPr>
              <p:spPr>
                <a:xfrm>
                  <a:off x="6037422" y="982550"/>
                  <a:ext cx="622286" cy="769441"/>
                </a:xfrm>
                <a:prstGeom prst="rect">
                  <a:avLst/>
                </a:prstGeom>
                <a:noFill/>
              </p:spPr>
              <p:txBody>
                <a:bodyPr wrap="none" rtlCol="0">
                  <a:spAutoFit/>
                </a:bodyPr>
                <a:lstStyle/>
                <a:p>
                  <a:r>
                    <a:rPr lang="en-US" sz="4400" dirty="0">
                      <a:solidFill>
                        <a:srgbClr val="002060"/>
                      </a:solidFill>
                      <a:latin typeface="Antonio" panose="02000503000000000000" pitchFamily="2" charset="0"/>
                    </a:rPr>
                    <a:t>III</a:t>
                  </a:r>
                </a:p>
              </p:txBody>
            </p:sp>
            <p:sp>
              <p:nvSpPr>
                <p:cNvPr id="32" name="Rectangle: Rounded Corners 31">
                  <a:extLst>
                    <a:ext uri="{FF2B5EF4-FFF2-40B4-BE49-F238E27FC236}">
                      <a16:creationId xmlns:a16="http://schemas.microsoft.com/office/drawing/2014/main" id="{5781A5AA-91B6-4E0C-B097-70A5D3B0C2A9}"/>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8" name="Group 27">
                <a:extLst>
                  <a:ext uri="{FF2B5EF4-FFF2-40B4-BE49-F238E27FC236}">
                    <a16:creationId xmlns:a16="http://schemas.microsoft.com/office/drawing/2014/main" id="{18127041-059E-4E9F-A1FD-0337F809F9E1}"/>
                  </a:ext>
                </a:extLst>
              </p:cNvPr>
              <p:cNvGrpSpPr/>
              <p:nvPr/>
            </p:nvGrpSpPr>
            <p:grpSpPr>
              <a:xfrm>
                <a:off x="8783012" y="982550"/>
                <a:ext cx="3187514" cy="4132376"/>
                <a:chOff x="8783012" y="982550"/>
                <a:chExt cx="3187514" cy="4132376"/>
              </a:xfrm>
            </p:grpSpPr>
            <p:sp>
              <p:nvSpPr>
                <p:cNvPr id="29" name="TextBox 28">
                  <a:extLst>
                    <a:ext uri="{FF2B5EF4-FFF2-40B4-BE49-F238E27FC236}">
                      <a16:creationId xmlns:a16="http://schemas.microsoft.com/office/drawing/2014/main" id="{E686809C-E543-4009-AF1F-712EF755AC21}"/>
                    </a:ext>
                  </a:extLst>
                </p:cNvPr>
                <p:cNvSpPr txBox="1"/>
                <p:nvPr/>
              </p:nvSpPr>
              <p:spPr>
                <a:xfrm>
                  <a:off x="10084862" y="982550"/>
                  <a:ext cx="583814" cy="769441"/>
                </a:xfrm>
                <a:prstGeom prst="rect">
                  <a:avLst/>
                </a:prstGeom>
                <a:noFill/>
              </p:spPr>
              <p:txBody>
                <a:bodyPr wrap="none" rtlCol="0">
                  <a:spAutoFit/>
                </a:bodyPr>
                <a:lstStyle/>
                <a:p>
                  <a:r>
                    <a:rPr lang="en-US" sz="4400" dirty="0">
                      <a:solidFill>
                        <a:srgbClr val="7030A0"/>
                      </a:solidFill>
                      <a:latin typeface="Antonio" panose="02000503000000000000" pitchFamily="2" charset="0"/>
                    </a:rPr>
                    <a:t>IV</a:t>
                  </a:r>
                </a:p>
              </p:txBody>
            </p:sp>
            <p:sp>
              <p:nvSpPr>
                <p:cNvPr id="30" name="Rectangle: Rounded Corners 29">
                  <a:extLst>
                    <a:ext uri="{FF2B5EF4-FFF2-40B4-BE49-F238E27FC236}">
                      <a16:creationId xmlns:a16="http://schemas.microsoft.com/office/drawing/2014/main" id="{8B75E964-4E50-434C-A2F3-B94112D2ACB1}"/>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grpSp>
      <p:sp>
        <p:nvSpPr>
          <p:cNvPr id="37" name="Rectangle: Rounded Corners 36">
            <a:extLst>
              <a:ext uri="{FF2B5EF4-FFF2-40B4-BE49-F238E27FC236}">
                <a16:creationId xmlns:a16="http://schemas.microsoft.com/office/drawing/2014/main" id="{D1660B59-337A-4848-BE27-BA076E0B235A}"/>
              </a:ext>
            </a:extLst>
          </p:cNvPr>
          <p:cNvSpPr/>
          <p:nvPr/>
        </p:nvSpPr>
        <p:spPr>
          <a:xfrm>
            <a:off x="85816" y="1238250"/>
            <a:ext cx="8689493"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253993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18</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F42577E-BE9F-4E63-88F9-F27E2A36757B}"/>
              </a:ext>
            </a:extLst>
          </p:cNvPr>
          <p:cNvGrpSpPr/>
          <p:nvPr/>
        </p:nvGrpSpPr>
        <p:grpSpPr>
          <a:xfrm>
            <a:off x="3329954" y="1516555"/>
            <a:ext cx="5532093" cy="5063047"/>
            <a:chOff x="722995" y="1516555"/>
            <a:chExt cx="5532093" cy="5063047"/>
          </a:xfrm>
        </p:grpSpPr>
        <p:grpSp>
          <p:nvGrpSpPr>
            <p:cNvPr id="19" name="Group 18">
              <a:extLst>
                <a:ext uri="{FF2B5EF4-FFF2-40B4-BE49-F238E27FC236}">
                  <a16:creationId xmlns:a16="http://schemas.microsoft.com/office/drawing/2014/main" id="{FBBA767D-956D-47E3-95B9-AA67FE536A01}"/>
                </a:ext>
              </a:extLst>
            </p:cNvPr>
            <p:cNvGrpSpPr/>
            <p:nvPr/>
          </p:nvGrpSpPr>
          <p:grpSpPr>
            <a:xfrm>
              <a:off x="722995" y="1516555"/>
              <a:ext cx="4715130" cy="5063047"/>
              <a:chOff x="722995" y="1516555"/>
              <a:chExt cx="4715130" cy="5063047"/>
            </a:xfrm>
          </p:grpSpPr>
          <p:pic>
            <p:nvPicPr>
              <p:cNvPr id="30" name="Picture 29" descr="A screenshot of a video game&#10;&#10;Description automatically generated">
                <a:extLst>
                  <a:ext uri="{FF2B5EF4-FFF2-40B4-BE49-F238E27FC236}">
                    <a16:creationId xmlns:a16="http://schemas.microsoft.com/office/drawing/2014/main" id="{C673BE19-3667-4B21-90B5-587BF205B469}"/>
                  </a:ext>
                </a:extLst>
              </p:cNvPr>
              <p:cNvPicPr>
                <a:picLocks noChangeAspect="1"/>
              </p:cNvPicPr>
              <p:nvPr/>
            </p:nvPicPr>
            <p:blipFill rotWithShape="1">
              <a:blip r:embed="rId3">
                <a:extLst>
                  <a:ext uri="{28A0092B-C50C-407E-A947-70E740481C1C}">
                    <a14:useLocalDpi xmlns:a14="http://schemas.microsoft.com/office/drawing/2010/main" val="0"/>
                  </a:ext>
                </a:extLst>
              </a:blip>
              <a:srcRect l="72799"/>
              <a:stretch/>
            </p:blipFill>
            <p:spPr>
              <a:xfrm>
                <a:off x="722995" y="1516555"/>
                <a:ext cx="4630361" cy="5063047"/>
              </a:xfrm>
              <a:prstGeom prst="rect">
                <a:avLst/>
              </a:prstGeom>
            </p:spPr>
          </p:pic>
          <p:sp>
            <p:nvSpPr>
              <p:cNvPr id="31" name="Rectangle 30">
                <a:extLst>
                  <a:ext uri="{FF2B5EF4-FFF2-40B4-BE49-F238E27FC236}">
                    <a16:creationId xmlns:a16="http://schemas.microsoft.com/office/drawing/2014/main" id="{4063BDBE-8487-48A1-AD2B-F20931D6DE96}"/>
                  </a:ext>
                </a:extLst>
              </p:cNvPr>
              <p:cNvSpPr/>
              <p:nvPr/>
            </p:nvSpPr>
            <p:spPr>
              <a:xfrm>
                <a:off x="4014652" y="2697834"/>
                <a:ext cx="1280160" cy="52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4285B4-6830-46E0-AFF9-ED7958ECE881}"/>
                  </a:ext>
                </a:extLst>
              </p:cNvPr>
              <p:cNvSpPr/>
              <p:nvPr/>
            </p:nvSpPr>
            <p:spPr>
              <a:xfrm>
                <a:off x="4157965" y="3539862"/>
                <a:ext cx="1280160" cy="52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6326492-F03D-482B-8D41-B5D2FEE6E0F5}"/>
                  </a:ext>
                </a:extLst>
              </p:cNvPr>
              <p:cNvSpPr/>
              <p:nvPr/>
            </p:nvSpPr>
            <p:spPr>
              <a:xfrm>
                <a:off x="4045813" y="4540270"/>
                <a:ext cx="1280160" cy="52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0B1BA25-AB0E-4C06-A2D0-9E84E66A3020}"/>
                </a:ext>
              </a:extLst>
            </p:cNvPr>
            <p:cNvGrpSpPr/>
            <p:nvPr/>
          </p:nvGrpSpPr>
          <p:grpSpPr>
            <a:xfrm>
              <a:off x="4080651" y="2542607"/>
              <a:ext cx="2132856" cy="666750"/>
              <a:chOff x="4185993" y="3919405"/>
              <a:chExt cx="2132856" cy="666750"/>
            </a:xfrm>
          </p:grpSpPr>
          <p:pic>
            <p:nvPicPr>
              <p:cNvPr id="28" name="Picture 27">
                <a:extLst>
                  <a:ext uri="{FF2B5EF4-FFF2-40B4-BE49-F238E27FC236}">
                    <a16:creationId xmlns:a16="http://schemas.microsoft.com/office/drawing/2014/main" id="{32E3087E-A7D1-44B0-83EF-7742ACC8B3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85993" y="3919405"/>
                <a:ext cx="604865" cy="666750"/>
              </a:xfrm>
              <a:prstGeom prst="rect">
                <a:avLst/>
              </a:prstGeom>
              <a:effectLst>
                <a:outerShdw blurRad="63500" sx="102000" sy="102000" algn="ctr" rotWithShape="0">
                  <a:prstClr val="black">
                    <a:alpha val="40000"/>
                  </a:prstClr>
                </a:outerShdw>
              </a:effectLst>
            </p:spPr>
          </p:pic>
          <p:sp>
            <p:nvSpPr>
              <p:cNvPr id="29" name="TextBox 28">
                <a:extLst>
                  <a:ext uri="{FF2B5EF4-FFF2-40B4-BE49-F238E27FC236}">
                    <a16:creationId xmlns:a16="http://schemas.microsoft.com/office/drawing/2014/main" id="{AE2F897E-A583-4C56-83FE-6D8CAE14FE37}"/>
                  </a:ext>
                </a:extLst>
              </p:cNvPr>
              <p:cNvSpPr txBox="1"/>
              <p:nvPr/>
            </p:nvSpPr>
            <p:spPr>
              <a:xfrm>
                <a:off x="4681914" y="4010681"/>
                <a:ext cx="1636935" cy="523220"/>
              </a:xfrm>
              <a:prstGeom prst="rect">
                <a:avLst/>
              </a:prstGeom>
              <a:noFill/>
              <a:ln>
                <a:noFill/>
              </a:ln>
              <a:effectLst>
                <a:outerShdw blurRad="63500" sx="102000" sy="102000" algn="ctr" rotWithShape="0">
                  <a:prstClr val="black">
                    <a:alpha val="40000"/>
                  </a:prstClr>
                </a:outerShdw>
              </a:effectLst>
            </p:spPr>
            <p:txBody>
              <a:bodyPr wrap="square" rtlCol="0" anchor="ctr">
                <a:spAutoFit/>
              </a:bodyPr>
              <a:lstStyle/>
              <a:p>
                <a:pPr algn="ctr"/>
                <a:r>
                  <a:rPr lang="en-US" sz="2800" b="1" dirty="0">
                    <a:solidFill>
                      <a:srgbClr val="FF1C14"/>
                    </a:solidFill>
                    <a:effectLst>
                      <a:outerShdw blurRad="38100" dist="38100" dir="2700000" algn="tl">
                        <a:srgbClr val="000000">
                          <a:alpha val="43137"/>
                        </a:srgbClr>
                      </a:outerShdw>
                    </a:effectLst>
                    <a:latin typeface="Montserrat Medium" panose="00000600000000000000" pitchFamily="2" charset="0"/>
                  </a:rPr>
                  <a:t>Rumor</a:t>
                </a:r>
                <a:endParaRPr lang="en-US" sz="2800" dirty="0">
                  <a:solidFill>
                    <a:srgbClr val="FF1C14"/>
                  </a:solidFill>
                </a:endParaRPr>
              </a:p>
            </p:txBody>
          </p:sp>
        </p:grpSp>
        <p:grpSp>
          <p:nvGrpSpPr>
            <p:cNvPr id="24" name="Group 23">
              <a:extLst>
                <a:ext uri="{FF2B5EF4-FFF2-40B4-BE49-F238E27FC236}">
                  <a16:creationId xmlns:a16="http://schemas.microsoft.com/office/drawing/2014/main" id="{BB5EAFF6-37CC-422D-8C76-47C703E85F85}"/>
                </a:ext>
              </a:extLst>
            </p:cNvPr>
            <p:cNvGrpSpPr/>
            <p:nvPr/>
          </p:nvGrpSpPr>
          <p:grpSpPr>
            <a:xfrm>
              <a:off x="4157965" y="4233610"/>
              <a:ext cx="2097123" cy="830997"/>
              <a:chOff x="4155051" y="3818747"/>
              <a:chExt cx="2097123" cy="830997"/>
            </a:xfrm>
          </p:grpSpPr>
          <p:pic>
            <p:nvPicPr>
              <p:cNvPr id="26" name="Picture 25" descr="A picture containing drawing&#10;&#10;Description automatically generated">
                <a:extLst>
                  <a:ext uri="{FF2B5EF4-FFF2-40B4-BE49-F238E27FC236}">
                    <a16:creationId xmlns:a16="http://schemas.microsoft.com/office/drawing/2014/main" id="{15B425D2-1A63-472B-9D32-CC280DBCE2E2}"/>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155051" y="3867151"/>
                <a:ext cx="666750" cy="666750"/>
              </a:xfrm>
              <a:prstGeom prst="rect">
                <a:avLst/>
              </a:prstGeom>
              <a:effectLst>
                <a:outerShdw blurRad="63500" sx="102000" sy="102000" algn="ctr" rotWithShape="0">
                  <a:prstClr val="black">
                    <a:alpha val="40000"/>
                  </a:prstClr>
                </a:outerShdw>
              </a:effectLst>
            </p:spPr>
          </p:pic>
          <p:sp>
            <p:nvSpPr>
              <p:cNvPr id="27" name="TextBox 26">
                <a:extLst>
                  <a:ext uri="{FF2B5EF4-FFF2-40B4-BE49-F238E27FC236}">
                    <a16:creationId xmlns:a16="http://schemas.microsoft.com/office/drawing/2014/main" id="{3A146866-3B7D-475B-8F97-46F236E56749}"/>
                  </a:ext>
                </a:extLst>
              </p:cNvPr>
              <p:cNvSpPr txBox="1"/>
              <p:nvPr/>
            </p:nvSpPr>
            <p:spPr>
              <a:xfrm>
                <a:off x="4615239" y="3818747"/>
                <a:ext cx="1636935" cy="830997"/>
              </a:xfrm>
              <a:prstGeom prst="rect">
                <a:avLst/>
              </a:prstGeom>
              <a:noFill/>
              <a:ln>
                <a:noFill/>
              </a:ln>
              <a:effectLst>
                <a:outerShdw blurRad="63500" sx="102000" sy="102000" algn="ctr" rotWithShape="0">
                  <a:prstClr val="black">
                    <a:alpha val="40000"/>
                  </a:prstClr>
                </a:outerShdw>
              </a:effectLst>
            </p:spPr>
            <p:txBody>
              <a:bodyPr wrap="square" rtlCol="0" anchor="ctr">
                <a:spAutoFit/>
              </a:bodyPr>
              <a:lstStyle/>
              <a:p>
                <a:pPr algn="ctr"/>
                <a:r>
                  <a:rPr lang="en-US" sz="2400" b="1" dirty="0">
                    <a:solidFill>
                      <a:srgbClr val="C1FFA6"/>
                    </a:solidFill>
                    <a:effectLst>
                      <a:outerShdw blurRad="38100" dist="38100" dir="2700000" algn="tl">
                        <a:srgbClr val="000000">
                          <a:alpha val="43137"/>
                        </a:srgbClr>
                      </a:outerShdw>
                    </a:effectLst>
                    <a:latin typeface="Montserrat Medium" panose="00000600000000000000" pitchFamily="2" charset="0"/>
                  </a:rPr>
                  <a:t>Not A Rumor</a:t>
                </a:r>
                <a:endParaRPr lang="en-US" sz="2400" dirty="0">
                  <a:solidFill>
                    <a:srgbClr val="C1FFA6"/>
                  </a:solidFill>
                </a:endParaRPr>
              </a:p>
            </p:txBody>
          </p:sp>
        </p:grpSp>
        <p:sp>
          <p:nvSpPr>
            <p:cNvPr id="25" name="TextBox 24">
              <a:extLst>
                <a:ext uri="{FF2B5EF4-FFF2-40B4-BE49-F238E27FC236}">
                  <a16:creationId xmlns:a16="http://schemas.microsoft.com/office/drawing/2014/main" id="{178EB0E3-49E1-4D0F-96D3-06E9189590AC}"/>
                </a:ext>
              </a:extLst>
            </p:cNvPr>
            <p:cNvSpPr txBox="1"/>
            <p:nvPr/>
          </p:nvSpPr>
          <p:spPr>
            <a:xfrm>
              <a:off x="3979577" y="3409513"/>
              <a:ext cx="1636935" cy="523220"/>
            </a:xfrm>
            <a:prstGeom prst="rect">
              <a:avLst/>
            </a:prstGeom>
            <a:noFill/>
            <a:ln>
              <a:noFill/>
            </a:ln>
            <a:effectLst>
              <a:outerShdw blurRad="63500" sx="102000" sy="102000" algn="ctr" rotWithShape="0">
                <a:prstClr val="black">
                  <a:alpha val="40000"/>
                </a:prstClr>
              </a:outerShdw>
            </a:effectLst>
          </p:spPr>
          <p:txBody>
            <a:bodyPr wrap="square" rtlCol="0" anchor="ctr">
              <a:spAutoFit/>
            </a:bodyPr>
            <a:lstStyle/>
            <a:p>
              <a:pPr algn="ctr"/>
              <a:r>
                <a:rPr lang="en-US" sz="2800" b="1" dirty="0">
                  <a:effectLst>
                    <a:outerShdw blurRad="38100" dist="38100" dir="2700000" algn="tl">
                      <a:srgbClr val="000000">
                        <a:alpha val="43137"/>
                      </a:srgbClr>
                    </a:outerShdw>
                  </a:effectLst>
                  <a:latin typeface="Montserrat Medium" panose="00000600000000000000" pitchFamily="2" charset="0"/>
                </a:rPr>
                <a:t>OR</a:t>
              </a:r>
              <a:endParaRPr lang="en-US" sz="2800" dirty="0"/>
            </a:p>
          </p:txBody>
        </p:sp>
      </p:grpSp>
      <p:sp>
        <p:nvSpPr>
          <p:cNvPr id="34" name="TextBox 33">
            <a:extLst>
              <a:ext uri="{FF2B5EF4-FFF2-40B4-BE49-F238E27FC236}">
                <a16:creationId xmlns:a16="http://schemas.microsoft.com/office/drawing/2014/main" id="{D2036B6A-ECCA-4E49-BA25-45589DD4C5EE}"/>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a:t>
            </a:r>
            <a:r>
              <a:rPr lang="en-US" sz="3200" b="1" i="0" u="none" strike="noStrike" baseline="0" dirty="0">
                <a:solidFill>
                  <a:srgbClr val="7030A0"/>
                </a:solidFill>
                <a:latin typeface="Montserrat Medium" panose="00000600000000000000" pitchFamily="2" charset="0"/>
              </a:rPr>
              <a:t>Stage IV: Classification</a:t>
            </a:r>
            <a:endParaRPr lang="en-US" sz="3200" b="1" dirty="0">
              <a:solidFill>
                <a:srgbClr val="7030A0"/>
              </a:solidFill>
              <a:latin typeface="Montserrat Medium" panose="00000600000000000000" pitchFamily="2" charset="0"/>
            </a:endParaRPr>
          </a:p>
        </p:txBody>
      </p:sp>
      <p:sp>
        <p:nvSpPr>
          <p:cNvPr id="35" name="TextBox 34">
            <a:extLst>
              <a:ext uri="{FF2B5EF4-FFF2-40B4-BE49-F238E27FC236}">
                <a16:creationId xmlns:a16="http://schemas.microsoft.com/office/drawing/2014/main" id="{FFDAA26D-B55D-491F-906D-8C334F1FE1CE}"/>
              </a:ext>
            </a:extLst>
          </p:cNvPr>
          <p:cNvSpPr txBox="1"/>
          <p:nvPr/>
        </p:nvSpPr>
        <p:spPr>
          <a:xfrm>
            <a:off x="315601" y="1037800"/>
            <a:ext cx="10876274" cy="707886"/>
          </a:xfrm>
          <a:prstGeom prst="rect">
            <a:avLst/>
          </a:prstGeom>
          <a:noFill/>
        </p:spPr>
        <p:txBody>
          <a:bodyPr wrap="square" rtlCol="0" anchor="t">
            <a:spAutoFit/>
          </a:bodyPr>
          <a:lstStyle/>
          <a:p>
            <a:r>
              <a:rPr lang="en-US" sz="2000" dirty="0">
                <a:latin typeface="Montserrat Medium" panose="00000600000000000000" pitchFamily="2" charset="0"/>
              </a:rPr>
              <a:t>In this final stage, the algorithm does a sigmoid activation on the </a:t>
            </a:r>
            <a:r>
              <a:rPr lang="en-US" sz="2000" i="1" dirty="0">
                <a:latin typeface="Montserrat Medium" panose="00000600000000000000" pitchFamily="2" charset="0"/>
              </a:rPr>
              <a:t>y</a:t>
            </a:r>
            <a:r>
              <a:rPr lang="en-US" sz="2000" dirty="0">
                <a:latin typeface="Montserrat Medium" panose="00000600000000000000" pitchFamily="2" charset="0"/>
              </a:rPr>
              <a:t> vector and predicts if it is a rumor or not.</a:t>
            </a:r>
            <a:endParaRPr lang="en-US" sz="2000" i="1" dirty="0">
              <a:latin typeface="Montserrat Medium" panose="00000600000000000000" pitchFamily="2" charset="0"/>
            </a:endParaRPr>
          </a:p>
        </p:txBody>
      </p:sp>
    </p:spTree>
    <p:extLst>
      <p:ext uri="{BB962C8B-B14F-4D97-AF65-F5344CB8AC3E}">
        <p14:creationId xmlns:p14="http://schemas.microsoft.com/office/powerpoint/2010/main" val="3411535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19</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42286AE-A940-49CF-8D9E-11C70A1B5613}"/>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Training – Practice Makes Perfect</a:t>
            </a:r>
            <a:endParaRPr lang="en-US" sz="3200" b="1" dirty="0">
              <a:solidFill>
                <a:srgbClr val="7030A0"/>
              </a:solidFill>
              <a:latin typeface="Montserrat Medium" panose="00000600000000000000" pitchFamily="2" charset="0"/>
            </a:endParaRPr>
          </a:p>
        </p:txBody>
      </p:sp>
      <p:sp>
        <p:nvSpPr>
          <p:cNvPr id="3" name="TextBox 2">
            <a:extLst>
              <a:ext uri="{FF2B5EF4-FFF2-40B4-BE49-F238E27FC236}">
                <a16:creationId xmlns:a16="http://schemas.microsoft.com/office/drawing/2014/main" id="{FA20092E-96A0-4BD6-9286-B3D9C4AE8834}"/>
              </a:ext>
            </a:extLst>
          </p:cNvPr>
          <p:cNvSpPr txBox="1"/>
          <p:nvPr/>
        </p:nvSpPr>
        <p:spPr>
          <a:xfrm>
            <a:off x="315601" y="1549529"/>
            <a:ext cx="11188422" cy="2246769"/>
          </a:xfrm>
          <a:prstGeom prst="rect">
            <a:avLst/>
          </a:prstGeom>
          <a:noFill/>
        </p:spPr>
        <p:txBody>
          <a:bodyPr wrap="square" rtlCol="0" anchor="t">
            <a:spAutoFit/>
          </a:bodyPr>
          <a:lstStyle/>
          <a:p>
            <a:pPr marL="342900" indent="-342900">
              <a:buFont typeface="Arial" panose="020B0604020202020204" pitchFamily="34" charset="0"/>
              <a:buChar char="•"/>
            </a:pPr>
            <a:r>
              <a:rPr lang="en-US" sz="2000" dirty="0">
                <a:latin typeface="Montserrat Medium" panose="00000600000000000000" pitchFamily="2" charset="0"/>
              </a:rPr>
              <a:t>The system must be trained before it can make accurate predictions</a:t>
            </a:r>
          </a:p>
          <a:p>
            <a:endParaRPr lang="en-US" sz="2000" dirty="0">
              <a:latin typeface="Montserrat Medium" panose="00000600000000000000" pitchFamily="2" charset="0"/>
            </a:endParaRPr>
          </a:p>
          <a:p>
            <a:pPr marL="342900" indent="-342900">
              <a:buFont typeface="Arial" panose="020B0604020202020204" pitchFamily="34" charset="0"/>
              <a:buChar char="•"/>
            </a:pPr>
            <a:r>
              <a:rPr lang="en-US" sz="2000">
                <a:latin typeface="Montserrat Medium" panose="00000600000000000000" pitchFamily="2" charset="0"/>
              </a:rPr>
              <a:t>Our model </a:t>
            </a:r>
            <a:r>
              <a:rPr lang="en-US" sz="2000" dirty="0">
                <a:latin typeface="Montserrat Medium" panose="00000600000000000000" pitchFamily="2" charset="0"/>
              </a:rPr>
              <a:t>is going to be trained using datasets from large social media platforms:</a:t>
            </a:r>
          </a:p>
          <a:p>
            <a:pPr marL="800100" lvl="1" indent="-342900">
              <a:buFont typeface="Arial" panose="020B0604020202020204" pitchFamily="34" charset="0"/>
              <a:buChar char="•"/>
            </a:pPr>
            <a:r>
              <a:rPr lang="en-US" sz="2000" dirty="0">
                <a:latin typeface="Montserrat Medium" panose="00000600000000000000" pitchFamily="2" charset="0"/>
              </a:rPr>
              <a:t>Twitter</a:t>
            </a:r>
          </a:p>
          <a:p>
            <a:pPr marL="800100" lvl="1" indent="-342900">
              <a:buFont typeface="Arial" panose="020B0604020202020204" pitchFamily="34" charset="0"/>
              <a:buChar char="•"/>
            </a:pPr>
            <a:r>
              <a:rPr lang="en-US" sz="2000" dirty="0" err="1">
                <a:latin typeface="Montserrat Medium" panose="00000600000000000000" pitchFamily="2" charset="0"/>
              </a:rPr>
              <a:t>Sina</a:t>
            </a:r>
            <a:r>
              <a:rPr lang="en-US" sz="2000" dirty="0">
                <a:latin typeface="Montserrat Medium" panose="00000600000000000000" pitchFamily="2" charset="0"/>
              </a:rPr>
              <a:t> Weibo</a:t>
            </a:r>
          </a:p>
          <a:p>
            <a:pPr marL="342900" indent="-342900">
              <a:buFont typeface="Arial" panose="020B0604020202020204" pitchFamily="34" charset="0"/>
              <a:buChar char="•"/>
            </a:pPr>
            <a:endParaRPr lang="en-US" sz="2000" dirty="0">
              <a:latin typeface="Montserrat Medium" panose="00000600000000000000" pitchFamily="2" charset="0"/>
            </a:endParaRPr>
          </a:p>
          <a:p>
            <a:pPr marL="342900" indent="-342900">
              <a:buFont typeface="Arial" panose="020B0604020202020204" pitchFamily="34" charset="0"/>
              <a:buChar char="•"/>
            </a:pPr>
            <a:endParaRPr lang="en-US" sz="2000" dirty="0">
              <a:latin typeface="Montserrat Medium" panose="00000600000000000000" pitchFamily="2" charset="0"/>
            </a:endParaRPr>
          </a:p>
        </p:txBody>
      </p:sp>
    </p:spTree>
    <p:extLst>
      <p:ext uri="{BB962C8B-B14F-4D97-AF65-F5344CB8AC3E}">
        <p14:creationId xmlns:p14="http://schemas.microsoft.com/office/powerpoint/2010/main" val="15551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45638E7-4707-4F38-BC5A-24A797C88F46}"/>
              </a:ext>
            </a:extLst>
          </p:cNvPr>
          <p:cNvSpPr txBox="1"/>
          <p:nvPr/>
        </p:nvSpPr>
        <p:spPr>
          <a:xfrm>
            <a:off x="315599" y="263176"/>
            <a:ext cx="8495387" cy="584775"/>
          </a:xfrm>
          <a:prstGeom prst="rect">
            <a:avLst/>
          </a:prstGeom>
          <a:noFill/>
        </p:spPr>
        <p:txBody>
          <a:bodyPr wrap="square" rtlCol="0" anchor="ctr">
            <a:spAutoFit/>
          </a:bodyPr>
          <a:lstStyle/>
          <a:p>
            <a:r>
              <a:rPr lang="en-US" sz="3200" b="1" i="0" u="none" strike="noStrike" baseline="0">
                <a:latin typeface="Montserrat Medium" panose="00000600000000000000" pitchFamily="2" charset="0"/>
              </a:rPr>
              <a:t>Brief Description</a:t>
            </a:r>
            <a:endParaRPr lang="en-US" sz="3200" b="1" dirty="0">
              <a:latin typeface="Montserrat Medium" panose="00000600000000000000" pitchFamily="2" charset="0"/>
            </a:endParaRPr>
          </a:p>
        </p:txBody>
      </p:sp>
      <p:sp>
        <p:nvSpPr>
          <p:cNvPr id="3" name="TextBox 2">
            <a:extLst>
              <a:ext uri="{FF2B5EF4-FFF2-40B4-BE49-F238E27FC236}">
                <a16:creationId xmlns:a16="http://schemas.microsoft.com/office/drawing/2014/main" id="{23248AC5-88A7-44B1-9A73-0A07BBD3ECC2}"/>
              </a:ext>
            </a:extLst>
          </p:cNvPr>
          <p:cNvSpPr txBox="1"/>
          <p:nvPr/>
        </p:nvSpPr>
        <p:spPr>
          <a:xfrm>
            <a:off x="1068529" y="1750092"/>
            <a:ext cx="10285271" cy="1938992"/>
          </a:xfrm>
          <a:prstGeom prst="rect">
            <a:avLst/>
          </a:prstGeom>
          <a:noFill/>
        </p:spPr>
        <p:txBody>
          <a:bodyPr wrap="square" rtlCol="0" anchor="t">
            <a:spAutoFit/>
          </a:bodyPr>
          <a:lstStyle/>
          <a:p>
            <a:pPr marL="342900" indent="-342900">
              <a:buFont typeface="Arial" panose="020B0604020202020204" pitchFamily="34" charset="0"/>
              <a:buChar char="•"/>
            </a:pPr>
            <a:r>
              <a:rPr lang="en-US" sz="2000" i="0" u="none" strike="noStrike" baseline="0" dirty="0">
                <a:latin typeface="Montserrat Medium" panose="00000600000000000000" pitchFamily="2" charset="0"/>
              </a:rPr>
              <a:t>The project is intended to detect rumors at early stages before spreading</a:t>
            </a:r>
          </a:p>
          <a:p>
            <a:pPr marL="342900" indent="-342900">
              <a:buFont typeface="Arial" panose="020B0604020202020204" pitchFamily="34" charset="0"/>
              <a:buChar char="•"/>
            </a:pP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i="0" u="none" strike="noStrike" baseline="0" dirty="0">
                <a:latin typeface="Montserrat Medium" panose="00000600000000000000" pitchFamily="2" charset="0"/>
              </a:rPr>
              <a:t>Designed to work with the most popular social platforms like Twitter and Weibo</a:t>
            </a:r>
          </a:p>
          <a:p>
            <a:pPr marL="342900" indent="-342900">
              <a:buFont typeface="Arial" panose="020B0604020202020204" pitchFamily="34" charset="0"/>
              <a:buChar char="•"/>
            </a:pP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latin typeface="Montserrat Medium" panose="00000600000000000000" pitchFamily="2" charset="0"/>
              </a:rPr>
              <a:t>Based on a state of the art technology featuring recurrent neural network (RNN) and is enhanced with soft attention mechanism</a:t>
            </a:r>
          </a:p>
        </p:txBody>
      </p:sp>
    </p:spTree>
    <p:extLst>
      <p:ext uri="{BB962C8B-B14F-4D97-AF65-F5344CB8AC3E}">
        <p14:creationId xmlns:p14="http://schemas.microsoft.com/office/powerpoint/2010/main" val="355393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20</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E7204E9-F6F6-45E6-B361-C1E290B96CB9}"/>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Use Case Diagram</a:t>
            </a:r>
            <a:endParaRPr lang="en-US" sz="3200" b="1" dirty="0">
              <a:solidFill>
                <a:srgbClr val="7030A0"/>
              </a:solidFill>
              <a:latin typeface="Montserrat Medium" panose="00000600000000000000" pitchFamily="2" charset="0"/>
            </a:endParaRPr>
          </a:p>
        </p:txBody>
      </p:sp>
      <p:pic>
        <p:nvPicPr>
          <p:cNvPr id="3" name="תמונה 21">
            <a:extLst>
              <a:ext uri="{FF2B5EF4-FFF2-40B4-BE49-F238E27FC236}">
                <a16:creationId xmlns:a16="http://schemas.microsoft.com/office/drawing/2014/main" id="{EB733ABE-20D2-470C-B8CC-28DE4DF29DFE}"/>
              </a:ext>
            </a:extLst>
          </p:cNvPr>
          <p:cNvPicPr/>
          <p:nvPr/>
        </p:nvPicPr>
        <p:blipFill>
          <a:blip r:embed="rId3">
            <a:extLst>
              <a:ext uri="{28A0092B-C50C-407E-A947-70E740481C1C}">
                <a14:useLocalDpi xmlns:a14="http://schemas.microsoft.com/office/drawing/2010/main" val="0"/>
              </a:ext>
            </a:extLst>
          </a:blip>
          <a:srcRect/>
          <a:stretch/>
        </p:blipFill>
        <p:spPr bwMode="auto">
          <a:xfrm>
            <a:off x="935788" y="930621"/>
            <a:ext cx="10320424" cy="5281691"/>
          </a:xfrm>
          <a:prstGeom prst="rect">
            <a:avLst/>
          </a:prstGeom>
          <a:noFill/>
          <a:ln>
            <a:noFill/>
          </a:ln>
        </p:spPr>
      </p:pic>
    </p:spTree>
    <p:extLst>
      <p:ext uri="{BB962C8B-B14F-4D97-AF65-F5344CB8AC3E}">
        <p14:creationId xmlns:p14="http://schemas.microsoft.com/office/powerpoint/2010/main" val="3389710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21</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D54324-2D77-4EA6-B63A-901E214F1F14}"/>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Class Diagram</a:t>
            </a:r>
            <a:endParaRPr lang="en-US" sz="3200" b="1" dirty="0">
              <a:solidFill>
                <a:srgbClr val="7030A0"/>
              </a:solidFill>
              <a:latin typeface="Montserrat Medium" panose="00000600000000000000" pitchFamily="2" charset="0"/>
            </a:endParaRPr>
          </a:p>
        </p:txBody>
      </p:sp>
      <p:pic>
        <p:nvPicPr>
          <p:cNvPr id="3" name="Picture 2" descr="A screenshot of a cell phone&#10;&#10;Description automatically generated">
            <a:extLst>
              <a:ext uri="{FF2B5EF4-FFF2-40B4-BE49-F238E27FC236}">
                <a16:creationId xmlns:a16="http://schemas.microsoft.com/office/drawing/2014/main" id="{492782DA-54F6-41ED-8BCE-940CA3582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19" y="1356180"/>
            <a:ext cx="11656562" cy="4145639"/>
          </a:xfrm>
          <a:prstGeom prst="rect">
            <a:avLst/>
          </a:prstGeom>
        </p:spPr>
      </p:pic>
    </p:spTree>
    <p:extLst>
      <p:ext uri="{BB962C8B-B14F-4D97-AF65-F5344CB8AC3E}">
        <p14:creationId xmlns:p14="http://schemas.microsoft.com/office/powerpoint/2010/main" val="305021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22</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60BC3A7-495F-4949-8C41-98BF6C9FAD08}"/>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Graphical User Interface (GUI)</a:t>
            </a:r>
            <a:endParaRPr lang="en-US" sz="3200" b="1" dirty="0">
              <a:solidFill>
                <a:srgbClr val="7030A0"/>
              </a:solidFill>
              <a:latin typeface="Montserrat Medium" panose="00000600000000000000" pitchFamily="2" charset="0"/>
            </a:endParaRPr>
          </a:p>
        </p:txBody>
      </p:sp>
      <p:grpSp>
        <p:nvGrpSpPr>
          <p:cNvPr id="19" name="Group 18">
            <a:extLst>
              <a:ext uri="{FF2B5EF4-FFF2-40B4-BE49-F238E27FC236}">
                <a16:creationId xmlns:a16="http://schemas.microsoft.com/office/drawing/2014/main" id="{8C4CF525-A08D-40FA-B401-0F8C0CC4B7EC}"/>
              </a:ext>
            </a:extLst>
          </p:cNvPr>
          <p:cNvGrpSpPr>
            <a:grpSpLocks noChangeAspect="1"/>
          </p:cNvGrpSpPr>
          <p:nvPr/>
        </p:nvGrpSpPr>
        <p:grpSpPr>
          <a:xfrm>
            <a:off x="170028" y="1802313"/>
            <a:ext cx="11717429" cy="2522037"/>
            <a:chOff x="178163" y="33366"/>
            <a:chExt cx="7477786" cy="1610427"/>
          </a:xfrm>
        </p:grpSpPr>
        <p:pic>
          <p:nvPicPr>
            <p:cNvPr id="21" name="Picture 20">
              <a:extLst>
                <a:ext uri="{FF2B5EF4-FFF2-40B4-BE49-F238E27FC236}">
                  <a16:creationId xmlns:a16="http://schemas.microsoft.com/office/drawing/2014/main" id="{085E6A0C-8BB5-434C-89E7-708B3BBA3E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5061929" y="88453"/>
              <a:ext cx="2594020" cy="1459973"/>
            </a:xfrm>
            <a:prstGeom prst="rect">
              <a:avLst/>
            </a:prstGeom>
            <a:noFill/>
            <a:ln>
              <a:noFill/>
            </a:ln>
            <a:effectLst>
              <a:outerShdw blurRad="76200" dir="18900000" sy="23000" kx="-1200000" algn="bl" rotWithShape="0">
                <a:prstClr val="black">
                  <a:alpha val="20000"/>
                </a:prstClr>
              </a:outerShdw>
            </a:effectLst>
            <a:scene3d>
              <a:camera prst="perspectiveHeroicExtremeLeftFacing"/>
              <a:lightRig rig="threePt" dir="t"/>
            </a:scene3d>
          </p:spPr>
        </p:pic>
        <p:pic>
          <p:nvPicPr>
            <p:cNvPr id="24" name="Picture 23">
              <a:extLst>
                <a:ext uri="{FF2B5EF4-FFF2-40B4-BE49-F238E27FC236}">
                  <a16:creationId xmlns:a16="http://schemas.microsoft.com/office/drawing/2014/main" id="{B38C2F83-ED48-482C-AB29-8F69BE6B41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78163" y="178080"/>
              <a:ext cx="2606757" cy="1465713"/>
            </a:xfrm>
            <a:prstGeom prst="rect">
              <a:avLst/>
            </a:prstGeom>
            <a:noFill/>
            <a:ln>
              <a:noFill/>
            </a:ln>
            <a:effectLst>
              <a:outerShdw blurRad="76200" dir="13500000" sy="23000" kx="1200000" algn="br" rotWithShape="0">
                <a:prstClr val="black">
                  <a:alpha val="20000"/>
                </a:prstClr>
              </a:outerShdw>
            </a:effectLst>
            <a:scene3d>
              <a:camera prst="perspectiveContrastingRightFacing"/>
              <a:lightRig rig="threePt" dir="t"/>
            </a:scene3d>
          </p:spPr>
        </p:pic>
        <p:pic>
          <p:nvPicPr>
            <p:cNvPr id="25" name="Picture 24">
              <a:extLst>
                <a:ext uri="{FF2B5EF4-FFF2-40B4-BE49-F238E27FC236}">
                  <a16:creationId xmlns:a16="http://schemas.microsoft.com/office/drawing/2014/main" id="{B5C47CC0-C73E-4BD4-9C1C-43987FCF28F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4931" y="33366"/>
              <a:ext cx="2287287" cy="1284775"/>
            </a:xfrm>
            <a:prstGeom prst="rect">
              <a:avLst/>
            </a:prstGeom>
            <a:noFill/>
            <a:ln>
              <a:noFill/>
            </a:ln>
            <a:effectLst>
              <a:outerShdw blurRad="50800" dist="38100" dir="5400000" algn="t" rotWithShape="0">
                <a:prstClr val="black">
                  <a:alpha val="40000"/>
                </a:prstClr>
              </a:outerShdw>
            </a:effectLst>
          </p:spPr>
        </p:pic>
      </p:grpSp>
    </p:spTree>
    <p:extLst>
      <p:ext uri="{BB962C8B-B14F-4D97-AF65-F5344CB8AC3E}">
        <p14:creationId xmlns:p14="http://schemas.microsoft.com/office/powerpoint/2010/main" val="3882614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23</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C3A2EFB-6F74-41A3-9746-46A3CED64D32}"/>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Graphical User Interface (GUI) – </a:t>
            </a:r>
            <a:r>
              <a:rPr lang="en-US" sz="3200" b="1" i="0" u="none" strike="noStrike" baseline="0" dirty="0">
                <a:solidFill>
                  <a:srgbClr val="4C20B6"/>
                </a:solidFill>
                <a:latin typeface="Montserrat Medium" panose="00000600000000000000" pitchFamily="2" charset="0"/>
              </a:rPr>
              <a:t>Main Menu</a:t>
            </a:r>
            <a:endParaRPr lang="en-US" sz="3200" b="1" dirty="0">
              <a:solidFill>
                <a:srgbClr val="4C20B6"/>
              </a:solidFill>
              <a:latin typeface="Montserrat Medium" panose="00000600000000000000" pitchFamily="2" charset="0"/>
            </a:endParaRPr>
          </a:p>
        </p:txBody>
      </p:sp>
      <p:pic>
        <p:nvPicPr>
          <p:cNvPr id="13" name="Picture 12" descr="A screenshot of a cell phone&#10;&#10;Description automatically generated">
            <a:extLst>
              <a:ext uri="{FF2B5EF4-FFF2-40B4-BE49-F238E27FC236}">
                <a16:creationId xmlns:a16="http://schemas.microsoft.com/office/drawing/2014/main" id="{A1A9F741-51CF-4AB9-8176-74F8C311D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443" y="957485"/>
            <a:ext cx="8025115" cy="4514127"/>
          </a:xfrm>
          <a:prstGeom prst="rect">
            <a:avLst/>
          </a:prstGeom>
          <a:ln>
            <a:noFill/>
          </a:ln>
          <a:effectLst>
            <a:outerShdw blurRad="190500" algn="tl" rotWithShape="0">
              <a:srgbClr val="000000">
                <a:alpha val="70000"/>
              </a:srgbClr>
            </a:outerShdw>
          </a:effectLst>
        </p:spPr>
      </p:pic>
      <p:sp>
        <p:nvSpPr>
          <p:cNvPr id="15" name="Text Box 2">
            <a:extLst>
              <a:ext uri="{FF2B5EF4-FFF2-40B4-BE49-F238E27FC236}">
                <a16:creationId xmlns:a16="http://schemas.microsoft.com/office/drawing/2014/main" id="{919F5117-B2CC-4551-901C-6CDD4B0706EF}"/>
              </a:ext>
            </a:extLst>
          </p:cNvPr>
          <p:cNvSpPr txBox="1">
            <a:spLocks noChangeArrowheads="1"/>
          </p:cNvSpPr>
          <p:nvPr/>
        </p:nvSpPr>
        <p:spPr bwMode="auto">
          <a:xfrm>
            <a:off x="2083442" y="5528762"/>
            <a:ext cx="8025115" cy="857885"/>
          </a:xfrm>
          <a:prstGeom prst="rect">
            <a:avLst/>
          </a:prstGeom>
          <a:noFill/>
          <a:ln w="19050">
            <a:no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This is the main menu of the application. Here a user can choose if he/she wants to train an RNN model or use a pre-build one to test for a rumor. Clicking </a:t>
            </a:r>
            <a:r>
              <a:rPr lang="en-US" sz="1400" b="1"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TRAIN!</a:t>
            </a: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will navigate the user to the training window where he/she can train the model. Clicking </a:t>
            </a:r>
            <a:r>
              <a:rPr lang="en-US" sz="1400" b="1"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RUMOR?</a:t>
            </a: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will navigate the user to the rumor classification window where he/she is able to test a test subject.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7137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24</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29ABC7E-7AAF-454E-9246-8945E349EB14}"/>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Graphical User Interface (GUI) – </a:t>
            </a:r>
            <a:r>
              <a:rPr lang="en-US" sz="3200" b="1" i="0" u="none" strike="noStrike" baseline="0" dirty="0">
                <a:solidFill>
                  <a:srgbClr val="4C20B6"/>
                </a:solidFill>
                <a:latin typeface="Montserrat Medium" panose="00000600000000000000" pitchFamily="2" charset="0"/>
              </a:rPr>
              <a:t>Trainer</a:t>
            </a:r>
            <a:endParaRPr lang="en-US" sz="3200" b="1" dirty="0">
              <a:solidFill>
                <a:srgbClr val="4C20B6"/>
              </a:solidFill>
              <a:latin typeface="Montserrat Medium" panose="00000600000000000000" pitchFamily="2" charset="0"/>
            </a:endParaRPr>
          </a:p>
        </p:txBody>
      </p:sp>
      <p:pic>
        <p:nvPicPr>
          <p:cNvPr id="3" name="Picture 2">
            <a:extLst>
              <a:ext uri="{FF2B5EF4-FFF2-40B4-BE49-F238E27FC236}">
                <a16:creationId xmlns:a16="http://schemas.microsoft.com/office/drawing/2014/main" id="{BF557883-8363-443B-A5DB-BA43B8650C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5599" y="847951"/>
            <a:ext cx="6554420" cy="368686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A505FF02-B408-4402-BB43-1ECB590182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74345" y="3034614"/>
            <a:ext cx="6554419" cy="3686860"/>
          </a:xfrm>
          <a:prstGeom prst="rect">
            <a:avLst/>
          </a:prstGeom>
          <a:ln>
            <a:noFill/>
          </a:ln>
          <a:effectLst>
            <a:outerShdw blurRad="190500" algn="tl" rotWithShape="0">
              <a:srgbClr val="000000">
                <a:alpha val="70000"/>
              </a:srgbClr>
            </a:outerShdw>
          </a:effectLst>
        </p:spPr>
      </p:pic>
      <p:sp>
        <p:nvSpPr>
          <p:cNvPr id="7" name="Text Box 2">
            <a:extLst>
              <a:ext uri="{FF2B5EF4-FFF2-40B4-BE49-F238E27FC236}">
                <a16:creationId xmlns:a16="http://schemas.microsoft.com/office/drawing/2014/main" id="{C5B588C3-23AC-4C37-9FD7-15CB28A45FC1}"/>
              </a:ext>
            </a:extLst>
          </p:cNvPr>
          <p:cNvSpPr txBox="1">
            <a:spLocks noChangeArrowheads="1"/>
          </p:cNvSpPr>
          <p:nvPr/>
        </p:nvSpPr>
        <p:spPr bwMode="auto">
          <a:xfrm>
            <a:off x="6984323" y="1131109"/>
            <a:ext cx="4796786" cy="991148"/>
          </a:xfrm>
          <a:prstGeom prst="rect">
            <a:avLst/>
          </a:prstGeom>
          <a:noFill/>
          <a:ln w="19050">
            <a:no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 the training window, the user can train an RNN with his own dataset! This enables users to train an RNN to work in their local languages as well as the default English language. The user will only need to provided the dataset and click on the </a:t>
            </a:r>
            <a:r>
              <a:rPr lang="en-US" sz="1400" b="1"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BEGIN TRAINING</a:t>
            </a: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button.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 Box 2">
            <a:extLst>
              <a:ext uri="{FF2B5EF4-FFF2-40B4-BE49-F238E27FC236}">
                <a16:creationId xmlns:a16="http://schemas.microsoft.com/office/drawing/2014/main" id="{C063C29B-613D-4AD8-90D4-0441E6AAFE95}"/>
              </a:ext>
            </a:extLst>
          </p:cNvPr>
          <p:cNvSpPr txBox="1">
            <a:spLocks noChangeArrowheads="1"/>
          </p:cNvSpPr>
          <p:nvPr/>
        </p:nvSpPr>
        <p:spPr bwMode="auto">
          <a:xfrm>
            <a:off x="1019175" y="5003197"/>
            <a:ext cx="4374536" cy="1363027"/>
          </a:xfrm>
          <a:prstGeom prst="rect">
            <a:avLst/>
          </a:prstGeom>
          <a:noFill/>
          <a:ln w="19050">
            <a:no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During the training process the user can view the available information in the </a:t>
            </a:r>
            <a:r>
              <a:rPr lang="en-US" sz="1400" b="1"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ADVANCED</a:t>
            </a: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tab by clicking it. Here he/she will see 2 graphs, the first illustrates the accuracy of the RNN and the second graph illustrates the loss of the RNN. The user is also able to view some more raw information about the training process like training times and some training cycle information.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1906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25</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BF5E78E-B001-4515-89E5-81121D7339BF}"/>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Graphical User Interface (GUI) – </a:t>
            </a:r>
            <a:r>
              <a:rPr lang="en-US" sz="3200" b="1" i="0" u="none" strike="noStrike" baseline="0" dirty="0">
                <a:solidFill>
                  <a:srgbClr val="4C20B6"/>
                </a:solidFill>
                <a:latin typeface="Montserrat Medium" panose="00000600000000000000" pitchFamily="2" charset="0"/>
              </a:rPr>
              <a:t>User</a:t>
            </a:r>
            <a:endParaRPr lang="en-US" sz="3200" b="1" dirty="0">
              <a:solidFill>
                <a:srgbClr val="4C20B6"/>
              </a:solidFill>
              <a:latin typeface="Montserrat Medium" panose="00000600000000000000" pitchFamily="2" charset="0"/>
            </a:endParaRPr>
          </a:p>
        </p:txBody>
      </p:sp>
      <p:grpSp>
        <p:nvGrpSpPr>
          <p:cNvPr id="19" name="Group 18">
            <a:extLst>
              <a:ext uri="{FF2B5EF4-FFF2-40B4-BE49-F238E27FC236}">
                <a16:creationId xmlns:a16="http://schemas.microsoft.com/office/drawing/2014/main" id="{25EF5D50-436F-48B1-8B25-77D9B1DEBA37}"/>
              </a:ext>
            </a:extLst>
          </p:cNvPr>
          <p:cNvGrpSpPr/>
          <p:nvPr/>
        </p:nvGrpSpPr>
        <p:grpSpPr>
          <a:xfrm>
            <a:off x="1091648" y="967202"/>
            <a:ext cx="10008703" cy="5703472"/>
            <a:chOff x="1091648" y="967202"/>
            <a:chExt cx="10008703" cy="5703472"/>
          </a:xfrm>
        </p:grpSpPr>
        <p:grpSp>
          <p:nvGrpSpPr>
            <p:cNvPr id="21" name="Group 20">
              <a:extLst>
                <a:ext uri="{FF2B5EF4-FFF2-40B4-BE49-F238E27FC236}">
                  <a16:creationId xmlns:a16="http://schemas.microsoft.com/office/drawing/2014/main" id="{4E108A36-310B-4F62-806E-5B49B482FA5C}"/>
                </a:ext>
              </a:extLst>
            </p:cNvPr>
            <p:cNvGrpSpPr/>
            <p:nvPr/>
          </p:nvGrpSpPr>
          <p:grpSpPr>
            <a:xfrm>
              <a:off x="1091649" y="967202"/>
              <a:ext cx="10008702" cy="5389147"/>
              <a:chOff x="790163" y="967202"/>
              <a:chExt cx="10008702" cy="5389147"/>
            </a:xfrm>
          </p:grpSpPr>
          <p:pic>
            <p:nvPicPr>
              <p:cNvPr id="28" name="Picture 27">
                <a:extLst>
                  <a:ext uri="{FF2B5EF4-FFF2-40B4-BE49-F238E27FC236}">
                    <a16:creationId xmlns:a16="http://schemas.microsoft.com/office/drawing/2014/main" id="{4062AFB7-181A-4E4F-B2E0-EA887CDB9F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0163" y="967202"/>
                <a:ext cx="4376530" cy="2461797"/>
              </a:xfrm>
              <a:prstGeom prst="rect">
                <a:avLst/>
              </a:prstGeom>
              <a:ln>
                <a:noFill/>
              </a:ln>
              <a:effectLst>
                <a:outerShdw blurRad="190500" algn="tl" rotWithShape="0">
                  <a:srgbClr val="000000">
                    <a:alpha val="70000"/>
                  </a:srgbClr>
                </a:outerShdw>
              </a:effectLst>
            </p:spPr>
          </p:pic>
          <p:pic>
            <p:nvPicPr>
              <p:cNvPr id="29" name="Picture 28">
                <a:extLst>
                  <a:ext uri="{FF2B5EF4-FFF2-40B4-BE49-F238E27FC236}">
                    <a16:creationId xmlns:a16="http://schemas.microsoft.com/office/drawing/2014/main" id="{CA99D68D-95CD-464C-8625-15BF357FE9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22335" y="967202"/>
                <a:ext cx="4376530" cy="2461797"/>
              </a:xfrm>
              <a:prstGeom prst="rect">
                <a:avLst/>
              </a:prstGeom>
              <a:ln>
                <a:noFill/>
              </a:ln>
              <a:effectLst>
                <a:outerShdw blurRad="190500" algn="tl" rotWithShape="0">
                  <a:srgbClr val="000000">
                    <a:alpha val="70000"/>
                  </a:srgbClr>
                </a:outerShdw>
              </a:effectLst>
            </p:spPr>
          </p:pic>
          <p:pic>
            <p:nvPicPr>
              <p:cNvPr id="30" name="Picture 29">
                <a:extLst>
                  <a:ext uri="{FF2B5EF4-FFF2-40B4-BE49-F238E27FC236}">
                    <a16:creationId xmlns:a16="http://schemas.microsoft.com/office/drawing/2014/main" id="{EEE1191A-4ED7-47AC-87CE-957B815853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0163" y="3894552"/>
                <a:ext cx="4376530" cy="2461797"/>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D9910B8D-E16F-4DA3-85DD-1688AF929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22335" y="3894552"/>
                <a:ext cx="4376530" cy="2461797"/>
              </a:xfrm>
              <a:prstGeom prst="rect">
                <a:avLst/>
              </a:prstGeom>
              <a:ln>
                <a:noFill/>
              </a:ln>
              <a:effectLst>
                <a:outerShdw blurRad="190500" algn="tl" rotWithShape="0">
                  <a:srgbClr val="000000">
                    <a:alpha val="70000"/>
                  </a:srgbClr>
                </a:outerShdw>
              </a:effectLst>
            </p:spPr>
          </p:pic>
        </p:grpSp>
        <p:sp>
          <p:nvSpPr>
            <p:cNvPr id="24" name="Text Box 2">
              <a:extLst>
                <a:ext uri="{FF2B5EF4-FFF2-40B4-BE49-F238E27FC236}">
                  <a16:creationId xmlns:a16="http://schemas.microsoft.com/office/drawing/2014/main" id="{FBA99DA8-C2D9-434F-9511-12A8CA3D9EE8}"/>
                </a:ext>
              </a:extLst>
            </p:cNvPr>
            <p:cNvSpPr txBox="1">
              <a:spLocks noChangeArrowheads="1"/>
            </p:cNvSpPr>
            <p:nvPr/>
          </p:nvSpPr>
          <p:spPr bwMode="auto">
            <a:xfrm>
              <a:off x="1091649" y="3429000"/>
              <a:ext cx="4376529" cy="314325"/>
            </a:xfrm>
            <a:prstGeom prst="rect">
              <a:avLst/>
            </a:prstGeom>
            <a:noFill/>
            <a:ln w="19050">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user chooses a</a:t>
              </a:r>
              <a:r>
                <a:rPr lang="en-US" sz="1400" i="1" dirty="0">
                  <a:solidFill>
                    <a:srgbClr val="000000"/>
                  </a:solidFill>
                  <a:latin typeface="Calibri" panose="020F0502020204030204" pitchFamily="34" charset="0"/>
                  <a:ea typeface="Calibri" panose="020F0502020204030204" pitchFamily="34" charset="0"/>
                  <a:cs typeface="Arial" panose="020B0604020202020204" pitchFamily="34" charset="0"/>
                </a:rPr>
                <a:t> language</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Text Box 2">
              <a:extLst>
                <a:ext uri="{FF2B5EF4-FFF2-40B4-BE49-F238E27FC236}">
                  <a16:creationId xmlns:a16="http://schemas.microsoft.com/office/drawing/2014/main" id="{71615A2E-2ED8-4772-8D85-22002ED93D7C}"/>
                </a:ext>
              </a:extLst>
            </p:cNvPr>
            <p:cNvSpPr txBox="1">
              <a:spLocks noChangeArrowheads="1"/>
            </p:cNvSpPr>
            <p:nvPr/>
          </p:nvSpPr>
          <p:spPr bwMode="auto">
            <a:xfrm>
              <a:off x="6723822" y="3428999"/>
              <a:ext cx="4376529" cy="314325"/>
            </a:xfrm>
            <a:prstGeom prst="rect">
              <a:avLst/>
            </a:prstGeom>
            <a:noFill/>
            <a:ln w="19050">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user selects the trained model</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6" name="Text Box 2">
              <a:extLst>
                <a:ext uri="{FF2B5EF4-FFF2-40B4-BE49-F238E27FC236}">
                  <a16:creationId xmlns:a16="http://schemas.microsoft.com/office/drawing/2014/main" id="{C71D3E08-802D-421F-B3AB-B859225496C8}"/>
                </a:ext>
              </a:extLst>
            </p:cNvPr>
            <p:cNvSpPr txBox="1">
              <a:spLocks noChangeArrowheads="1"/>
            </p:cNvSpPr>
            <p:nvPr/>
          </p:nvSpPr>
          <p:spPr bwMode="auto">
            <a:xfrm>
              <a:off x="1091648" y="6356349"/>
              <a:ext cx="4376529" cy="314325"/>
            </a:xfrm>
            <a:prstGeom prst="rect">
              <a:avLst/>
            </a:prstGeom>
            <a:noFill/>
            <a:ln w="19050">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2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user imports his test </a:t>
              </a: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model</a:t>
              </a:r>
              <a:r>
                <a:rPr lang="en-US" sz="12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(the input for </a:t>
              </a: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a:t>
              </a:r>
              <a:r>
                <a:rPr lang="en-US" sz="12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system)</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27" name="Text Box 2">
              <a:extLst>
                <a:ext uri="{FF2B5EF4-FFF2-40B4-BE49-F238E27FC236}">
                  <a16:creationId xmlns:a16="http://schemas.microsoft.com/office/drawing/2014/main" id="{4B7964F7-EA89-4849-9A92-9F78ABA69BF4}"/>
                </a:ext>
              </a:extLst>
            </p:cNvPr>
            <p:cNvSpPr txBox="1">
              <a:spLocks noChangeArrowheads="1"/>
            </p:cNvSpPr>
            <p:nvPr/>
          </p:nvSpPr>
          <p:spPr bwMode="auto">
            <a:xfrm>
              <a:off x="6723822" y="6350414"/>
              <a:ext cx="4376529" cy="314325"/>
            </a:xfrm>
            <a:prstGeom prst="rect">
              <a:avLst/>
            </a:prstGeom>
            <a:noFill/>
            <a:ln w="19050">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Once everything is set, the user hits the GO button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345935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26</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35262F9-4B76-42E6-AFBF-85E913739C8F}"/>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Graphical User Interface (GUI) – </a:t>
            </a:r>
            <a:r>
              <a:rPr lang="en-US" sz="3200" b="1" i="0" u="none" strike="noStrike" baseline="0" dirty="0">
                <a:solidFill>
                  <a:srgbClr val="4C20B6"/>
                </a:solidFill>
                <a:latin typeface="Montserrat Medium" panose="00000600000000000000" pitchFamily="2" charset="0"/>
              </a:rPr>
              <a:t>User</a:t>
            </a:r>
            <a:endParaRPr lang="en-US" sz="3200" b="1" dirty="0">
              <a:solidFill>
                <a:srgbClr val="4C20B6"/>
              </a:solidFill>
              <a:latin typeface="Montserrat Medium" panose="00000600000000000000" pitchFamily="2" charset="0"/>
            </a:endParaRPr>
          </a:p>
        </p:txBody>
      </p:sp>
      <p:grpSp>
        <p:nvGrpSpPr>
          <p:cNvPr id="19" name="Group 18">
            <a:extLst>
              <a:ext uri="{FF2B5EF4-FFF2-40B4-BE49-F238E27FC236}">
                <a16:creationId xmlns:a16="http://schemas.microsoft.com/office/drawing/2014/main" id="{37CCB666-9D07-41A7-BD95-AEAB4116F864}"/>
              </a:ext>
            </a:extLst>
          </p:cNvPr>
          <p:cNvGrpSpPr/>
          <p:nvPr/>
        </p:nvGrpSpPr>
        <p:grpSpPr>
          <a:xfrm>
            <a:off x="357824" y="1495922"/>
            <a:ext cx="11476352" cy="3490791"/>
            <a:chOff x="357824" y="1182412"/>
            <a:chExt cx="11476352" cy="3490791"/>
          </a:xfrm>
        </p:grpSpPr>
        <p:grpSp>
          <p:nvGrpSpPr>
            <p:cNvPr id="21" name="Group 20">
              <a:extLst>
                <a:ext uri="{FF2B5EF4-FFF2-40B4-BE49-F238E27FC236}">
                  <a16:creationId xmlns:a16="http://schemas.microsoft.com/office/drawing/2014/main" id="{DE792C86-DB17-41E3-AFCB-BCFC557C888E}"/>
                </a:ext>
              </a:extLst>
            </p:cNvPr>
            <p:cNvGrpSpPr/>
            <p:nvPr/>
          </p:nvGrpSpPr>
          <p:grpSpPr>
            <a:xfrm>
              <a:off x="357824" y="1182412"/>
              <a:ext cx="11476352" cy="3176468"/>
              <a:chOff x="77474" y="1182412"/>
              <a:chExt cx="11476352" cy="3176468"/>
            </a:xfrm>
          </p:grpSpPr>
          <p:pic>
            <p:nvPicPr>
              <p:cNvPr id="26" name="Picture 25">
                <a:extLst>
                  <a:ext uri="{FF2B5EF4-FFF2-40B4-BE49-F238E27FC236}">
                    <a16:creationId xmlns:a16="http://schemas.microsoft.com/office/drawing/2014/main" id="{6FC7BF4E-31C2-40A6-ACB7-E085AB924A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74" y="1182413"/>
                <a:ext cx="5647052" cy="3176467"/>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77524ACA-E5E1-4E7A-B436-C2EA88208D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06774" y="1182412"/>
                <a:ext cx="5647052" cy="3176466"/>
              </a:xfrm>
              <a:prstGeom prst="rect">
                <a:avLst/>
              </a:prstGeom>
              <a:ln>
                <a:noFill/>
              </a:ln>
              <a:effectLst>
                <a:outerShdw blurRad="190500" algn="tl" rotWithShape="0">
                  <a:srgbClr val="000000">
                    <a:alpha val="70000"/>
                  </a:srgbClr>
                </a:outerShdw>
              </a:effectLst>
            </p:spPr>
          </p:pic>
        </p:grpSp>
        <p:sp>
          <p:nvSpPr>
            <p:cNvPr id="24" name="Text Box 2">
              <a:extLst>
                <a:ext uri="{FF2B5EF4-FFF2-40B4-BE49-F238E27FC236}">
                  <a16:creationId xmlns:a16="http://schemas.microsoft.com/office/drawing/2014/main" id="{BF6FF934-E93C-44F4-880F-185A4855981B}"/>
                </a:ext>
              </a:extLst>
            </p:cNvPr>
            <p:cNvSpPr txBox="1">
              <a:spLocks noChangeArrowheads="1"/>
            </p:cNvSpPr>
            <p:nvPr/>
          </p:nvSpPr>
          <p:spPr bwMode="auto">
            <a:xfrm>
              <a:off x="357824" y="4358878"/>
              <a:ext cx="5647051" cy="314325"/>
            </a:xfrm>
            <a:prstGeom prst="rect">
              <a:avLst/>
            </a:prstGeom>
            <a:noFill/>
            <a:ln w="19050">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program predicts with 92% certainty that this is not a rumor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Text Box 2">
              <a:extLst>
                <a:ext uri="{FF2B5EF4-FFF2-40B4-BE49-F238E27FC236}">
                  <a16:creationId xmlns:a16="http://schemas.microsoft.com/office/drawing/2014/main" id="{70959FD2-0F97-4D4A-A883-30D47B70CB52}"/>
                </a:ext>
              </a:extLst>
            </p:cNvPr>
            <p:cNvSpPr txBox="1">
              <a:spLocks noChangeArrowheads="1"/>
            </p:cNvSpPr>
            <p:nvPr/>
          </p:nvSpPr>
          <p:spPr bwMode="auto">
            <a:xfrm>
              <a:off x="6187123" y="4358877"/>
              <a:ext cx="5647051" cy="314325"/>
            </a:xfrm>
            <a:prstGeom prst="rect">
              <a:avLst/>
            </a:prstGeom>
            <a:noFill/>
            <a:ln w="19050">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i="1"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program predicts with 68% certainty that this is in fact a rumor</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13136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27</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9A06ADE-AAEB-49F7-80D7-F7B6B307F6A3}"/>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a:latin typeface="Montserrat Medium" panose="00000600000000000000" pitchFamily="2" charset="0"/>
              </a:rPr>
              <a:t>Testing Plan</a:t>
            </a:r>
            <a:endParaRPr lang="en-US" sz="3200" b="1" dirty="0">
              <a:solidFill>
                <a:srgbClr val="4C20B6"/>
              </a:solidFill>
              <a:latin typeface="Montserrat Medium" panose="00000600000000000000" pitchFamily="2" charset="0"/>
            </a:endParaRPr>
          </a:p>
        </p:txBody>
      </p:sp>
      <p:graphicFrame>
        <p:nvGraphicFramePr>
          <p:cNvPr id="3" name="Table 2">
            <a:extLst>
              <a:ext uri="{FF2B5EF4-FFF2-40B4-BE49-F238E27FC236}">
                <a16:creationId xmlns:a16="http://schemas.microsoft.com/office/drawing/2014/main" id="{14C3F8FA-9071-410D-B948-0C21B3842C45}"/>
              </a:ext>
            </a:extLst>
          </p:cNvPr>
          <p:cNvGraphicFramePr/>
          <p:nvPr>
            <p:extLst>
              <p:ext uri="{D42A27DB-BD31-4B8C-83A1-F6EECF244321}">
                <p14:modId xmlns:p14="http://schemas.microsoft.com/office/powerpoint/2010/main" val="2287442369"/>
              </p:ext>
            </p:extLst>
          </p:nvPr>
        </p:nvGraphicFramePr>
        <p:xfrm>
          <a:off x="1546225" y="1063942"/>
          <a:ext cx="9099551" cy="4480605"/>
        </p:xfrm>
        <a:graphic>
          <a:graphicData uri="http://schemas.openxmlformats.org/drawingml/2006/table">
            <a:tbl>
              <a:tblPr firstRow="1" firstCol="1" bandRow="1">
                <a:tableStyleId>{5C22544A-7EE6-4342-B048-85BDC9FD1C3A}</a:tableStyleId>
              </a:tblPr>
              <a:tblGrid>
                <a:gridCol w="1032303">
                  <a:extLst>
                    <a:ext uri="{9D8B030D-6E8A-4147-A177-3AD203B41FA5}">
                      <a16:colId xmlns:a16="http://schemas.microsoft.com/office/drawing/2014/main" val="861427440"/>
                    </a:ext>
                  </a:extLst>
                </a:gridCol>
                <a:gridCol w="4224791">
                  <a:extLst>
                    <a:ext uri="{9D8B030D-6E8A-4147-A177-3AD203B41FA5}">
                      <a16:colId xmlns:a16="http://schemas.microsoft.com/office/drawing/2014/main" val="1229454609"/>
                    </a:ext>
                  </a:extLst>
                </a:gridCol>
                <a:gridCol w="3842457">
                  <a:extLst>
                    <a:ext uri="{9D8B030D-6E8A-4147-A177-3AD203B41FA5}">
                      <a16:colId xmlns:a16="http://schemas.microsoft.com/office/drawing/2014/main" val="327163073"/>
                    </a:ext>
                  </a:extLst>
                </a:gridCol>
              </a:tblGrid>
              <a:tr h="300821">
                <a:tc>
                  <a:txBody>
                    <a:bodyPr/>
                    <a:lstStyle/>
                    <a:p>
                      <a:pPr marL="0" marR="0" algn="ctr" fontAlgn="t">
                        <a:spcBef>
                          <a:spcPts val="0"/>
                        </a:spcBef>
                        <a:spcAft>
                          <a:spcPts val="0"/>
                        </a:spcAft>
                      </a:pPr>
                      <a:r>
                        <a:rPr lang="en-US" sz="1800" u="none" strike="noStrike" dirty="0">
                          <a:effectLst/>
                        </a:rPr>
                        <a:t>Test No.</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ctr" fontAlgn="t">
                        <a:spcBef>
                          <a:spcPts val="0"/>
                        </a:spcBef>
                        <a:spcAft>
                          <a:spcPts val="0"/>
                        </a:spcAft>
                      </a:pPr>
                      <a:r>
                        <a:rPr lang="en-US" sz="1800" u="none" strike="noStrike" dirty="0">
                          <a:effectLst/>
                        </a:rPr>
                        <a:t>The Test subject</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ctr" fontAlgn="t">
                        <a:spcBef>
                          <a:spcPts val="0"/>
                        </a:spcBef>
                        <a:spcAft>
                          <a:spcPts val="0"/>
                        </a:spcAft>
                      </a:pPr>
                      <a:r>
                        <a:rPr lang="en-US" sz="1800" u="none" strike="noStrike" dirty="0">
                          <a:effectLst/>
                        </a:rPr>
                        <a:t>Expected result</a:t>
                      </a:r>
                      <a:endParaRPr lang="en-US" sz="32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2035590108"/>
                  </a:ext>
                </a:extLst>
              </a:tr>
              <a:tr h="591547">
                <a:tc>
                  <a:txBody>
                    <a:bodyPr/>
                    <a:lstStyle/>
                    <a:p>
                      <a:pPr marL="0" marR="0" algn="ctr" fontAlgn="t">
                        <a:spcBef>
                          <a:spcPts val="0"/>
                        </a:spcBef>
                        <a:spcAft>
                          <a:spcPts val="0"/>
                        </a:spcAft>
                      </a:pPr>
                      <a:r>
                        <a:rPr lang="en-US" sz="1800" u="none" strike="noStrike" dirty="0">
                          <a:effectLst/>
                        </a:rPr>
                        <a:t>1.</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dirty="0">
                          <a:effectLst/>
                        </a:rPr>
                        <a:t>Wrong input (empty text file, image file)</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dirty="0">
                          <a:effectLst/>
                        </a:rPr>
                        <a:t>The system will display an error message.</a:t>
                      </a:r>
                      <a:endParaRPr lang="en-US" sz="32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3886519525"/>
                  </a:ext>
                </a:extLst>
              </a:tr>
              <a:tr h="591547">
                <a:tc>
                  <a:txBody>
                    <a:bodyPr/>
                    <a:lstStyle/>
                    <a:p>
                      <a:pPr marL="0" marR="0" algn="ctr" fontAlgn="t">
                        <a:spcBef>
                          <a:spcPts val="0"/>
                        </a:spcBef>
                        <a:spcAft>
                          <a:spcPts val="0"/>
                        </a:spcAft>
                      </a:pPr>
                      <a:r>
                        <a:rPr lang="en-US" sz="1800" u="none" strike="noStrike" dirty="0">
                          <a:effectLst/>
                        </a:rPr>
                        <a:t>2.</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dirty="0">
                          <a:effectLst/>
                        </a:rPr>
                        <a:t>Save the training output process as a text file</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a:effectLst/>
                        </a:rPr>
                        <a:t>A text file will be created with the output text.</a:t>
                      </a:r>
                      <a:endParaRPr lang="en-US" sz="3200" b="0" i="0" u="none" strike="noStrike">
                        <a:effectLst/>
                        <a:latin typeface="Arial" panose="020B0604020202020204" pitchFamily="34" charset="0"/>
                      </a:endParaRPr>
                    </a:p>
                  </a:txBody>
                  <a:tcPr marL="68580" marR="68580" marT="9525" marB="0" anchor="ctr"/>
                </a:tc>
                <a:extLst>
                  <a:ext uri="{0D108BD9-81ED-4DB2-BD59-A6C34878D82A}">
                    <a16:rowId xmlns:a16="http://schemas.microsoft.com/office/drawing/2014/main" val="2049184679"/>
                  </a:ext>
                </a:extLst>
              </a:tr>
              <a:tr h="619886">
                <a:tc>
                  <a:txBody>
                    <a:bodyPr/>
                    <a:lstStyle/>
                    <a:p>
                      <a:pPr marL="0" marR="0" algn="ctr" fontAlgn="t">
                        <a:spcBef>
                          <a:spcPts val="0"/>
                        </a:spcBef>
                        <a:spcAft>
                          <a:spcPts val="0"/>
                        </a:spcAft>
                      </a:pPr>
                      <a:r>
                        <a:rPr lang="en-US" sz="1800" u="none" strike="noStrike" dirty="0">
                          <a:effectLst/>
                        </a:rPr>
                        <a:t>3.</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dirty="0">
                          <a:effectLst/>
                        </a:rPr>
                        <a:t>Load a text file that contains a post from social media and press the button “Go”.</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dirty="0">
                          <a:effectLst/>
                        </a:rPr>
                        <a:t>The system will display “Rumor/ Not a rumor” on the screen</a:t>
                      </a:r>
                      <a:endParaRPr lang="en-US" sz="32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368390710"/>
                  </a:ext>
                </a:extLst>
              </a:tr>
              <a:tr h="882273">
                <a:tc>
                  <a:txBody>
                    <a:bodyPr/>
                    <a:lstStyle/>
                    <a:p>
                      <a:pPr marL="0" marR="0" algn="ctr" fontAlgn="t">
                        <a:spcBef>
                          <a:spcPts val="0"/>
                        </a:spcBef>
                        <a:spcAft>
                          <a:spcPts val="0"/>
                        </a:spcAft>
                      </a:pPr>
                      <a:r>
                        <a:rPr lang="en-US" sz="1800" u="none" strike="noStrike" dirty="0">
                          <a:effectLst/>
                        </a:rPr>
                        <a:t>4.</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dirty="0">
                          <a:effectLst/>
                        </a:rPr>
                        <a:t>Chose a language and then load a trained data that is not in the same language (Eng. &amp; Heb.)</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a:effectLst/>
                        </a:rPr>
                        <a:t>The system will display an error message.</a:t>
                      </a:r>
                      <a:endParaRPr lang="en-US" sz="3200" b="0" i="0" u="none" strike="noStrike">
                        <a:effectLst/>
                        <a:latin typeface="Arial" panose="020B0604020202020204" pitchFamily="34" charset="0"/>
                      </a:endParaRPr>
                    </a:p>
                  </a:txBody>
                  <a:tcPr marL="68580" marR="68580" marT="9525" marB="0" anchor="ctr"/>
                </a:tc>
                <a:extLst>
                  <a:ext uri="{0D108BD9-81ED-4DB2-BD59-A6C34878D82A}">
                    <a16:rowId xmlns:a16="http://schemas.microsoft.com/office/drawing/2014/main" val="1837577010"/>
                  </a:ext>
                </a:extLst>
              </a:tr>
              <a:tr h="902984">
                <a:tc>
                  <a:txBody>
                    <a:bodyPr/>
                    <a:lstStyle/>
                    <a:p>
                      <a:pPr marL="0" marR="0" algn="ctr" fontAlgn="t">
                        <a:spcBef>
                          <a:spcPts val="0"/>
                        </a:spcBef>
                        <a:spcAft>
                          <a:spcPts val="0"/>
                        </a:spcAft>
                      </a:pPr>
                      <a:r>
                        <a:rPr lang="en-US" sz="1800" u="none" strike="noStrike" dirty="0">
                          <a:effectLst/>
                        </a:rPr>
                        <a:t>5.</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dirty="0">
                          <a:effectLst/>
                        </a:rPr>
                        <a:t>Press on the button “Begin training”</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dirty="0">
                          <a:effectLst/>
                        </a:rPr>
                        <a:t>The system will display the percentage of the training that completed, the epoch number, accuracy, and the loss.</a:t>
                      </a:r>
                      <a:endParaRPr lang="en-US" sz="32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1743041101"/>
                  </a:ext>
                </a:extLst>
              </a:tr>
              <a:tr h="591547">
                <a:tc>
                  <a:txBody>
                    <a:bodyPr/>
                    <a:lstStyle/>
                    <a:p>
                      <a:pPr marL="0" marR="0" algn="ctr" fontAlgn="t">
                        <a:spcBef>
                          <a:spcPts val="0"/>
                        </a:spcBef>
                        <a:spcAft>
                          <a:spcPts val="0"/>
                        </a:spcAft>
                      </a:pPr>
                      <a:r>
                        <a:rPr lang="en-US" sz="1800" u="none" strike="noStrike" dirty="0">
                          <a:effectLst/>
                        </a:rPr>
                        <a:t>6.</a:t>
                      </a:r>
                      <a:endParaRPr lang="en-US" sz="3200" b="0" i="0" u="none" strike="noStrike" dirty="0">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a:effectLst/>
                        </a:rPr>
                        <a:t>Press on the button “Advanced”</a:t>
                      </a:r>
                      <a:endParaRPr lang="en-US" sz="3200" b="0" i="0" u="none" strike="noStrike">
                        <a:effectLst/>
                        <a:latin typeface="Arial" panose="020B0604020202020204" pitchFamily="34" charset="0"/>
                      </a:endParaRPr>
                    </a:p>
                  </a:txBody>
                  <a:tcPr marL="68580" marR="68580" marT="9525" marB="0" anchor="ctr"/>
                </a:tc>
                <a:tc>
                  <a:txBody>
                    <a:bodyPr/>
                    <a:lstStyle/>
                    <a:p>
                      <a:pPr marL="0" marR="0" algn="l" fontAlgn="t">
                        <a:spcBef>
                          <a:spcPts val="0"/>
                        </a:spcBef>
                        <a:spcAft>
                          <a:spcPts val="0"/>
                        </a:spcAft>
                      </a:pPr>
                      <a:r>
                        <a:rPr lang="en-US" sz="1800" u="none" strike="noStrike" dirty="0">
                          <a:effectLst/>
                        </a:rPr>
                        <a:t>The system will display the accuracy and loss graphs.</a:t>
                      </a:r>
                      <a:endParaRPr lang="en-US" sz="3200" b="0" i="0" u="none" strike="noStrike" dirty="0">
                        <a:effectLst/>
                        <a:latin typeface="Arial" panose="020B0604020202020204" pitchFamily="34" charset="0"/>
                      </a:endParaRPr>
                    </a:p>
                  </a:txBody>
                  <a:tcPr marL="68580" marR="68580" marT="9525" marB="0" anchor="ctr"/>
                </a:tc>
                <a:extLst>
                  <a:ext uri="{0D108BD9-81ED-4DB2-BD59-A6C34878D82A}">
                    <a16:rowId xmlns:a16="http://schemas.microsoft.com/office/drawing/2014/main" val="312592531"/>
                  </a:ext>
                </a:extLst>
              </a:tr>
            </a:tbl>
          </a:graphicData>
        </a:graphic>
      </p:graphicFrame>
    </p:spTree>
    <p:extLst>
      <p:ext uri="{BB962C8B-B14F-4D97-AF65-F5344CB8AC3E}">
        <p14:creationId xmlns:p14="http://schemas.microsoft.com/office/powerpoint/2010/main" val="1093982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EDAE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Rectangle 12">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6" name="Freeform: Shape 15">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2" name="Freeform: Shape 21">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704BC68-AFE1-443B-9826-C3166A81689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28</a:t>
            </a:fld>
            <a:endParaRPr lang="en-US"/>
          </a:p>
        </p:txBody>
      </p:sp>
      <p:grpSp>
        <p:nvGrpSpPr>
          <p:cNvPr id="20" name="Group 19">
            <a:extLst>
              <a:ext uri="{FF2B5EF4-FFF2-40B4-BE49-F238E27FC236}">
                <a16:creationId xmlns:a16="http://schemas.microsoft.com/office/drawing/2014/main" id="{765BB711-078C-4B24-A94F-8B3B2EF808C7}"/>
              </a:ext>
            </a:extLst>
          </p:cNvPr>
          <p:cNvGrpSpPr/>
          <p:nvPr/>
        </p:nvGrpSpPr>
        <p:grpSpPr>
          <a:xfrm>
            <a:off x="481767" y="490710"/>
            <a:ext cx="11228466" cy="5431787"/>
            <a:chOff x="626826" y="490710"/>
            <a:chExt cx="11228466" cy="5431787"/>
          </a:xfrm>
        </p:grpSpPr>
        <p:sp>
          <p:nvSpPr>
            <p:cNvPr id="26" name="TextBox 25">
              <a:extLst>
                <a:ext uri="{FF2B5EF4-FFF2-40B4-BE49-F238E27FC236}">
                  <a16:creationId xmlns:a16="http://schemas.microsoft.com/office/drawing/2014/main" id="{34DF16C0-64FC-4EB4-9B4D-C93CE7A799F6}"/>
                </a:ext>
              </a:extLst>
            </p:cNvPr>
            <p:cNvSpPr txBox="1"/>
            <p:nvPr/>
          </p:nvSpPr>
          <p:spPr>
            <a:xfrm>
              <a:off x="4212465" y="2597318"/>
              <a:ext cx="3900428" cy="1200329"/>
            </a:xfrm>
            <a:prstGeom prst="rect">
              <a:avLst/>
            </a:prstGeom>
            <a:noFill/>
          </p:spPr>
          <p:txBody>
            <a:bodyPr wrap="none" rtlCol="0">
              <a:spAutoFit/>
            </a:bodyPr>
            <a:lstStyle/>
            <a:p>
              <a:pPr algn="ctr"/>
              <a:r>
                <a:rPr lang="en-US" sz="7200" dirty="0">
                  <a:effectLst>
                    <a:outerShdw blurRad="50800" dist="38100" dir="5400000" algn="t" rotWithShape="0">
                      <a:prstClr val="black">
                        <a:alpha val="40000"/>
                      </a:prstClr>
                    </a:outerShdw>
                  </a:effectLst>
                  <a:latin typeface="Antonio" panose="02000503000000000000" pitchFamily="2" charset="0"/>
                </a:rPr>
                <a:t>THANK YOU!</a:t>
              </a:r>
            </a:p>
          </p:txBody>
        </p:sp>
        <p:grpSp>
          <p:nvGrpSpPr>
            <p:cNvPr id="27" name="Group 26">
              <a:extLst>
                <a:ext uri="{FF2B5EF4-FFF2-40B4-BE49-F238E27FC236}">
                  <a16:creationId xmlns:a16="http://schemas.microsoft.com/office/drawing/2014/main" id="{CD64283A-C381-4A69-8C9F-FEC324A04B17}"/>
                </a:ext>
              </a:extLst>
            </p:cNvPr>
            <p:cNvGrpSpPr/>
            <p:nvPr/>
          </p:nvGrpSpPr>
          <p:grpSpPr>
            <a:xfrm>
              <a:off x="626826" y="490710"/>
              <a:ext cx="11228466" cy="5431787"/>
              <a:chOff x="626826" y="328785"/>
              <a:chExt cx="11228466" cy="5431787"/>
            </a:xfrm>
          </p:grpSpPr>
          <p:sp>
            <p:nvSpPr>
              <p:cNvPr id="28" name="Speech Bubble: Oval 27">
                <a:extLst>
                  <a:ext uri="{FF2B5EF4-FFF2-40B4-BE49-F238E27FC236}">
                    <a16:creationId xmlns:a16="http://schemas.microsoft.com/office/drawing/2014/main" id="{60476E99-C3AC-41FB-8C1E-4AEEBD456D85}"/>
                  </a:ext>
                </a:extLst>
              </p:cNvPr>
              <p:cNvSpPr/>
              <p:nvPr/>
            </p:nvSpPr>
            <p:spPr>
              <a:xfrm rot="20757478">
                <a:off x="933450" y="817632"/>
                <a:ext cx="2352676" cy="1352550"/>
              </a:xfrm>
              <a:prstGeom prst="wedgeEllipseCallout">
                <a:avLst>
                  <a:gd name="adj1" fmla="val 36961"/>
                  <a:gd name="adj2" fmla="val 77771"/>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Montserrat Medium" panose="00000600000000000000" pitchFamily="2" charset="0"/>
                  </a:rPr>
                  <a:t>PSSSST…!</a:t>
                </a:r>
              </a:p>
            </p:txBody>
          </p:sp>
          <p:sp>
            <p:nvSpPr>
              <p:cNvPr id="29" name="Speech Bubble: Oval 28">
                <a:extLst>
                  <a:ext uri="{FF2B5EF4-FFF2-40B4-BE49-F238E27FC236}">
                    <a16:creationId xmlns:a16="http://schemas.microsoft.com/office/drawing/2014/main" id="{84EC7289-B531-40A0-BDE2-1EA6115BCABA}"/>
                  </a:ext>
                </a:extLst>
              </p:cNvPr>
              <p:cNvSpPr/>
              <p:nvPr/>
            </p:nvSpPr>
            <p:spPr>
              <a:xfrm rot="272165">
                <a:off x="7791449" y="593682"/>
                <a:ext cx="2352676" cy="1352550"/>
              </a:xfrm>
              <a:prstGeom prst="wedgeEllipseCallout">
                <a:avLst>
                  <a:gd name="adj1" fmla="val -39590"/>
                  <a:gd name="adj2" fmla="val 62029"/>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ontserrat Medium" panose="00000600000000000000" pitchFamily="2" charset="0"/>
                  </a:rPr>
                  <a:t>DID YOU HEAR ABOUT… ?!</a:t>
                </a:r>
              </a:p>
            </p:txBody>
          </p:sp>
          <p:sp>
            <p:nvSpPr>
              <p:cNvPr id="30" name="Speech Bubble: Oval 29">
                <a:extLst>
                  <a:ext uri="{FF2B5EF4-FFF2-40B4-BE49-F238E27FC236}">
                    <a16:creationId xmlns:a16="http://schemas.microsoft.com/office/drawing/2014/main" id="{E9F51DF5-82B6-4CC8-A632-37D7CF06B498}"/>
                  </a:ext>
                </a:extLst>
              </p:cNvPr>
              <p:cNvSpPr/>
              <p:nvPr/>
            </p:nvSpPr>
            <p:spPr>
              <a:xfrm rot="1249619">
                <a:off x="7562333" y="4408022"/>
                <a:ext cx="2352676" cy="1352550"/>
              </a:xfrm>
              <a:prstGeom prst="wedgeEllipseCallout">
                <a:avLst>
                  <a:gd name="adj1" fmla="val -57884"/>
                  <a:gd name="adj2" fmla="val -54128"/>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Montserrat Medium" panose="00000600000000000000" pitchFamily="2" charset="0"/>
                  </a:rPr>
                  <a:t>WHAT !?!</a:t>
                </a:r>
              </a:p>
            </p:txBody>
          </p:sp>
          <p:sp>
            <p:nvSpPr>
              <p:cNvPr id="31" name="Speech Bubble: Oval 30">
                <a:extLst>
                  <a:ext uri="{FF2B5EF4-FFF2-40B4-BE49-F238E27FC236}">
                    <a16:creationId xmlns:a16="http://schemas.microsoft.com/office/drawing/2014/main" id="{57343AC2-09F7-4DB4-8F58-D098C1D0D8C8}"/>
                  </a:ext>
                </a:extLst>
              </p:cNvPr>
              <p:cNvSpPr/>
              <p:nvPr/>
            </p:nvSpPr>
            <p:spPr>
              <a:xfrm rot="272165">
                <a:off x="9502616" y="2473605"/>
                <a:ext cx="2352676" cy="1352550"/>
              </a:xfrm>
              <a:prstGeom prst="wedgeEllipseCallout">
                <a:avLst>
                  <a:gd name="adj1" fmla="val -76866"/>
                  <a:gd name="adj2" fmla="val -16187"/>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Montserrat Medium" panose="00000600000000000000" pitchFamily="2" charset="0"/>
                  </a:rPr>
                  <a:t>OMG, DUDE!!</a:t>
                </a:r>
              </a:p>
            </p:txBody>
          </p:sp>
          <p:sp>
            <p:nvSpPr>
              <p:cNvPr id="32" name="Speech Bubble: Oval 31">
                <a:extLst>
                  <a:ext uri="{FF2B5EF4-FFF2-40B4-BE49-F238E27FC236}">
                    <a16:creationId xmlns:a16="http://schemas.microsoft.com/office/drawing/2014/main" id="{BC39AC28-FE7A-486D-8D70-09E003ECC178}"/>
                  </a:ext>
                </a:extLst>
              </p:cNvPr>
              <p:cNvSpPr/>
              <p:nvPr/>
            </p:nvSpPr>
            <p:spPr>
              <a:xfrm rot="1166225">
                <a:off x="3884603" y="4386877"/>
                <a:ext cx="2352676" cy="1352550"/>
              </a:xfrm>
              <a:prstGeom prst="wedgeEllipseCallout">
                <a:avLst>
                  <a:gd name="adj1" fmla="val -6041"/>
                  <a:gd name="adj2" fmla="val -72929"/>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schemeClr val="tx1"/>
                    </a:solidFill>
                    <a:latin typeface="Montserrat Medium" panose="00000600000000000000" pitchFamily="2" charset="0"/>
                  </a:rPr>
                  <a:t>I GOT TO TELL EVERYONE ABOUT THIS!</a:t>
                </a:r>
              </a:p>
            </p:txBody>
          </p:sp>
          <p:sp>
            <p:nvSpPr>
              <p:cNvPr id="33" name="Speech Bubble: Oval 32">
                <a:extLst>
                  <a:ext uri="{FF2B5EF4-FFF2-40B4-BE49-F238E27FC236}">
                    <a16:creationId xmlns:a16="http://schemas.microsoft.com/office/drawing/2014/main" id="{12D1C7A0-6D15-479F-B085-B560F96711B1}"/>
                  </a:ext>
                </a:extLst>
              </p:cNvPr>
              <p:cNvSpPr/>
              <p:nvPr/>
            </p:nvSpPr>
            <p:spPr>
              <a:xfrm rot="272165">
                <a:off x="3992806" y="328785"/>
                <a:ext cx="2352676" cy="1352550"/>
              </a:xfrm>
              <a:prstGeom prst="wedgeEllipseCallout">
                <a:avLst>
                  <a:gd name="adj1" fmla="val 22844"/>
                  <a:gd name="adj2" fmla="val 77432"/>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Montserrat Medium" panose="00000600000000000000" pitchFamily="2" charset="0"/>
                  </a:rPr>
                  <a:t>@everyone</a:t>
                </a:r>
              </a:p>
            </p:txBody>
          </p:sp>
          <p:sp>
            <p:nvSpPr>
              <p:cNvPr id="34" name="Speech Bubble: Oval 33">
                <a:extLst>
                  <a:ext uri="{FF2B5EF4-FFF2-40B4-BE49-F238E27FC236}">
                    <a16:creationId xmlns:a16="http://schemas.microsoft.com/office/drawing/2014/main" id="{8538905D-48E1-4991-AD93-48DF43F2CAC6}"/>
                  </a:ext>
                </a:extLst>
              </p:cNvPr>
              <p:cNvSpPr/>
              <p:nvPr/>
            </p:nvSpPr>
            <p:spPr>
              <a:xfrm rot="272165">
                <a:off x="626826" y="3240795"/>
                <a:ext cx="2352676" cy="1352550"/>
              </a:xfrm>
              <a:prstGeom prst="wedgeEllipseCallout">
                <a:avLst>
                  <a:gd name="adj1" fmla="val 64314"/>
                  <a:gd name="adj2" fmla="val -46266"/>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Montserrat Medium" panose="00000600000000000000" pitchFamily="2" charset="0"/>
                  </a:rPr>
                  <a:t>#OMG</a:t>
                </a:r>
                <a:br>
                  <a:rPr lang="en-US" sz="2400">
                    <a:solidFill>
                      <a:schemeClr val="tx1"/>
                    </a:solidFill>
                    <a:latin typeface="Montserrat Medium" panose="00000600000000000000" pitchFamily="2" charset="0"/>
                  </a:rPr>
                </a:br>
                <a:r>
                  <a:rPr lang="en-US" sz="2400">
                    <a:solidFill>
                      <a:schemeClr val="tx1"/>
                    </a:solidFill>
                    <a:latin typeface="Montserrat Medium" panose="00000600000000000000" pitchFamily="2" charset="0"/>
                  </a:rPr>
                  <a:t>#4YOU</a:t>
                </a:r>
              </a:p>
            </p:txBody>
          </p:sp>
        </p:grpSp>
      </p:grpSp>
    </p:spTree>
    <p:extLst>
      <p:ext uri="{BB962C8B-B14F-4D97-AF65-F5344CB8AC3E}">
        <p14:creationId xmlns:p14="http://schemas.microsoft.com/office/powerpoint/2010/main" val="1445458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29</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E0FC1D4-2755-47F1-9043-40D347F28393}"/>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Tools – </a:t>
            </a:r>
            <a:r>
              <a:rPr lang="en-US" sz="3200" b="1" i="0" u="none" strike="noStrike" baseline="0" dirty="0">
                <a:solidFill>
                  <a:srgbClr val="002060"/>
                </a:solidFill>
                <a:latin typeface="Montserrat Medium" panose="00000600000000000000" pitchFamily="2" charset="0"/>
              </a:rPr>
              <a:t>Stage III</a:t>
            </a:r>
            <a:endParaRPr lang="en-US" sz="3200" b="1" dirty="0">
              <a:solidFill>
                <a:srgbClr val="002060"/>
              </a:solidFill>
              <a:latin typeface="Montserrat Medium" panose="00000600000000000000" pitchFamily="2" charset="0"/>
            </a:endParaRPr>
          </a:p>
        </p:txBody>
      </p:sp>
      <p:sp>
        <p:nvSpPr>
          <p:cNvPr id="3" name="TextBox 2">
            <a:extLst>
              <a:ext uri="{FF2B5EF4-FFF2-40B4-BE49-F238E27FC236}">
                <a16:creationId xmlns:a16="http://schemas.microsoft.com/office/drawing/2014/main" id="{88029C6E-E4C5-4796-9EF8-7342CC2A19D7}"/>
              </a:ext>
            </a:extLst>
          </p:cNvPr>
          <p:cNvSpPr txBox="1"/>
          <p:nvPr/>
        </p:nvSpPr>
        <p:spPr>
          <a:xfrm>
            <a:off x="391885" y="1037800"/>
            <a:ext cx="10799989" cy="1938992"/>
          </a:xfrm>
          <a:prstGeom prst="rect">
            <a:avLst/>
          </a:prstGeom>
          <a:noFill/>
        </p:spPr>
        <p:txBody>
          <a:bodyPr wrap="square" rtlCol="0" anchor="t">
            <a:spAutoFit/>
          </a:bodyPr>
          <a:lstStyle/>
          <a:p>
            <a:r>
              <a:rPr lang="en-US" sz="2000" dirty="0">
                <a:latin typeface="Montserrat Medium" panose="00000600000000000000" pitchFamily="2" charset="0"/>
              </a:rPr>
              <a:t>In stage 3, we will explain the following:</a:t>
            </a:r>
          </a:p>
          <a:p>
            <a:pPr marL="342900" indent="-342900">
              <a:buFont typeface="Arial" panose="020B0604020202020204" pitchFamily="34" charset="0"/>
              <a:buChar char="•"/>
            </a:pPr>
            <a:r>
              <a:rPr lang="en-US" sz="2000" dirty="0">
                <a:latin typeface="Montserrat Medium" panose="00000600000000000000" pitchFamily="2" charset="0"/>
              </a:rPr>
              <a:t>Hyperbolic Tangent</a:t>
            </a:r>
          </a:p>
          <a:p>
            <a:pPr marL="342900" indent="-342900">
              <a:buFont typeface="Arial" panose="020B0604020202020204" pitchFamily="34" charset="0"/>
              <a:buChar char="•"/>
            </a:pPr>
            <a:r>
              <a:rPr lang="en-US" sz="2000" dirty="0">
                <a:latin typeface="Montserrat Medium" panose="00000600000000000000" pitchFamily="2" charset="0"/>
              </a:rPr>
              <a:t>Sigmoid Activation</a:t>
            </a:r>
          </a:p>
          <a:p>
            <a:pPr marL="342900" indent="-342900">
              <a:buFont typeface="Arial" panose="020B0604020202020204" pitchFamily="34" charset="0"/>
              <a:buChar char="•"/>
            </a:pPr>
            <a:r>
              <a:rPr lang="en-US" sz="2000" dirty="0">
                <a:latin typeface="Montserrat Medium" panose="00000600000000000000" pitchFamily="2" charset="0"/>
              </a:rPr>
              <a:t>LSTM</a:t>
            </a:r>
          </a:p>
          <a:p>
            <a:pPr marL="342900" indent="-342900">
              <a:buFont typeface="Arial" panose="020B0604020202020204" pitchFamily="34" charset="0"/>
              <a:buChar char="•"/>
            </a:pPr>
            <a:r>
              <a:rPr lang="en-US" sz="2000" dirty="0">
                <a:latin typeface="Montserrat Medium" panose="00000600000000000000" pitchFamily="2" charset="0"/>
              </a:rPr>
              <a:t>Attention Mechanism</a:t>
            </a:r>
          </a:p>
          <a:p>
            <a:pPr marL="342900" indent="-342900">
              <a:buFont typeface="Arial" panose="020B0604020202020204" pitchFamily="34" charset="0"/>
              <a:buChar char="•"/>
            </a:pPr>
            <a:r>
              <a:rPr lang="en-US" sz="2000" dirty="0">
                <a:latin typeface="Montserrat Medium" panose="00000600000000000000" pitchFamily="2" charset="0"/>
              </a:rPr>
              <a:t>Deep Attention Based RNN</a:t>
            </a:r>
          </a:p>
        </p:txBody>
      </p:sp>
    </p:spTree>
    <p:extLst>
      <p:ext uri="{BB962C8B-B14F-4D97-AF65-F5344CB8AC3E}">
        <p14:creationId xmlns:p14="http://schemas.microsoft.com/office/powerpoint/2010/main" val="1816572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3</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85623D3-5BA7-498A-A657-80BEC5F75442}"/>
              </a:ext>
            </a:extLst>
          </p:cNvPr>
          <p:cNvSpPr txBox="1"/>
          <p:nvPr/>
        </p:nvSpPr>
        <p:spPr>
          <a:xfrm>
            <a:off x="315599" y="263176"/>
            <a:ext cx="10343692"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Motivation – Why Bother Detecting Rumors?</a:t>
            </a:r>
            <a:endParaRPr lang="en-US" sz="3200" b="1" dirty="0">
              <a:latin typeface="Montserrat Medium" panose="00000600000000000000" pitchFamily="2" charset="0"/>
            </a:endParaRPr>
          </a:p>
        </p:txBody>
      </p:sp>
      <p:sp>
        <p:nvSpPr>
          <p:cNvPr id="7" name="TextBox 6">
            <a:extLst>
              <a:ext uri="{FF2B5EF4-FFF2-40B4-BE49-F238E27FC236}">
                <a16:creationId xmlns:a16="http://schemas.microsoft.com/office/drawing/2014/main" id="{BD8BA6C8-CFBB-49D0-B48C-47A3FD6A8AE4}"/>
              </a:ext>
            </a:extLst>
          </p:cNvPr>
          <p:cNvSpPr txBox="1"/>
          <p:nvPr/>
        </p:nvSpPr>
        <p:spPr>
          <a:xfrm>
            <a:off x="1068529" y="1553022"/>
            <a:ext cx="8495387" cy="2554545"/>
          </a:xfrm>
          <a:prstGeom prst="rect">
            <a:avLst/>
          </a:prstGeom>
          <a:noFill/>
        </p:spPr>
        <p:txBody>
          <a:bodyPr wrap="square" rtlCol="0" anchor="t">
            <a:spAutoFit/>
          </a:bodyPr>
          <a:lstStyle/>
          <a:p>
            <a:pPr marL="342900" indent="-342900">
              <a:buFont typeface="Arial" panose="020B0604020202020204" pitchFamily="34" charset="0"/>
              <a:buChar char="•"/>
            </a:pPr>
            <a:r>
              <a:rPr lang="en-US" sz="2000" dirty="0">
                <a:latin typeface="Montserrat Medium" panose="00000600000000000000" pitchFamily="2" charset="0"/>
              </a:rPr>
              <a:t>Online rumors are being spread by many on a daily basis</a:t>
            </a:r>
          </a:p>
          <a:p>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latin typeface="Montserrat Medium" panose="00000600000000000000" pitchFamily="2" charset="0"/>
              </a:rPr>
              <a:t>Side effects caused by rumors include:</a:t>
            </a:r>
          </a:p>
          <a:p>
            <a:pPr marL="800100" lvl="1" indent="-342900">
              <a:buFont typeface="Arial" panose="020B0604020202020204" pitchFamily="34" charset="0"/>
              <a:buChar char="•"/>
            </a:pPr>
            <a:r>
              <a:rPr lang="en-US" sz="2000" b="1" dirty="0">
                <a:latin typeface="Montserrat Medium" panose="00000600000000000000" pitchFamily="2" charset="0"/>
              </a:rPr>
              <a:t>Impulsive actions </a:t>
            </a:r>
            <a:r>
              <a:rPr lang="en-US" sz="2000" dirty="0">
                <a:latin typeface="Montserrat Medium" panose="00000600000000000000" pitchFamily="2" charset="0"/>
              </a:rPr>
              <a:t>– Selling/Buying stock shares without too much thinking</a:t>
            </a:r>
          </a:p>
          <a:p>
            <a:pPr marL="800100" lvl="1" indent="-342900">
              <a:buFont typeface="Arial" panose="020B0604020202020204" pitchFamily="34" charset="0"/>
              <a:buChar char="•"/>
            </a:pPr>
            <a:r>
              <a:rPr lang="en-US" sz="2000" b="1" dirty="0">
                <a:latin typeface="Montserrat Medium" panose="00000600000000000000" pitchFamily="2" charset="0"/>
              </a:rPr>
              <a:t>Health concerns</a:t>
            </a:r>
            <a:r>
              <a:rPr lang="en-US" sz="2000" dirty="0">
                <a:latin typeface="Montserrat Medium" panose="00000600000000000000" pitchFamily="2" charset="0"/>
              </a:rPr>
              <a:t> – Affected victims may change their diets or even harm themselves</a:t>
            </a:r>
          </a:p>
          <a:p>
            <a:pPr marL="800100" lvl="1" indent="-342900">
              <a:buFont typeface="Arial" panose="020B0604020202020204" pitchFamily="34" charset="0"/>
              <a:buChar char="•"/>
            </a:pPr>
            <a:r>
              <a:rPr lang="en-US" sz="2000" b="1" dirty="0">
                <a:latin typeface="Montserrat Medium" panose="00000600000000000000" pitchFamily="2" charset="0"/>
              </a:rPr>
              <a:t>National/Global scare </a:t>
            </a:r>
            <a:r>
              <a:rPr lang="en-US" sz="2000" dirty="0">
                <a:latin typeface="Montserrat Medium" panose="00000600000000000000" pitchFamily="2" charset="0"/>
              </a:rPr>
              <a:t>– People may be frightened on a large scale</a:t>
            </a:r>
          </a:p>
        </p:txBody>
      </p:sp>
    </p:spTree>
    <p:extLst>
      <p:ext uri="{BB962C8B-B14F-4D97-AF65-F5344CB8AC3E}">
        <p14:creationId xmlns:p14="http://schemas.microsoft.com/office/powerpoint/2010/main" val="1249777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30</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183BB9-0D75-4C08-AD6D-B49303C8B1F0}"/>
                  </a:ext>
                </a:extLst>
              </p:cNvPr>
              <p:cNvSpPr txBox="1"/>
              <p:nvPr/>
            </p:nvSpPr>
            <p:spPr>
              <a:xfrm>
                <a:off x="315599" y="263176"/>
                <a:ext cx="1133647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Tools – </a:t>
                </a:r>
                <a:r>
                  <a:rPr lang="en-US" sz="3200" b="1" i="0" u="none" strike="noStrike" baseline="0" dirty="0">
                    <a:solidFill>
                      <a:srgbClr val="002060"/>
                    </a:solidFill>
                    <a:latin typeface="Montserrat Medium" panose="00000600000000000000" pitchFamily="2" charset="0"/>
                  </a:rPr>
                  <a:t>Stage III: </a:t>
                </a:r>
                <a:r>
                  <a:rPr lang="en-US" sz="3200" b="1" dirty="0">
                    <a:solidFill>
                      <a:srgbClr val="002060"/>
                    </a:solidFill>
                    <a:latin typeface="Montserrat Medium" panose="00000600000000000000" pitchFamily="2" charset="0"/>
                  </a:rPr>
                  <a:t>Hyperbolic Tangent </a:t>
                </a:r>
                <a14:m>
                  <m:oMath xmlns:m="http://schemas.openxmlformats.org/officeDocument/2006/math">
                    <m:r>
                      <a:rPr lang="en-US" sz="3200" b="1">
                        <a:solidFill>
                          <a:srgbClr val="002060"/>
                        </a:solidFill>
                        <a:latin typeface="Cambria Math" panose="02040503050406030204" pitchFamily="18" charset="0"/>
                      </a:rPr>
                      <m:t>𝒕𝒂𝒏𝒉</m:t>
                    </m:r>
                    <m:r>
                      <a:rPr lang="en-US" sz="3200" b="1">
                        <a:solidFill>
                          <a:srgbClr val="002060"/>
                        </a:solidFill>
                        <a:latin typeface="Cambria Math" panose="02040503050406030204" pitchFamily="18" charset="0"/>
                      </a:rPr>
                      <m:t>(</m:t>
                    </m:r>
                    <m:r>
                      <a:rPr lang="en-US" sz="3200" b="1">
                        <a:solidFill>
                          <a:srgbClr val="002060"/>
                        </a:solidFill>
                        <a:latin typeface="Cambria Math" panose="02040503050406030204" pitchFamily="18" charset="0"/>
                      </a:rPr>
                      <m:t>𝒙</m:t>
                    </m:r>
                    <m:r>
                      <a:rPr lang="en-US" sz="3200" b="1">
                        <a:solidFill>
                          <a:srgbClr val="002060"/>
                        </a:solidFill>
                        <a:latin typeface="Cambria Math" panose="02040503050406030204" pitchFamily="18" charset="0"/>
                      </a:rPr>
                      <m:t>)</m:t>
                    </m:r>
                  </m:oMath>
                </a14:m>
                <a:endParaRPr lang="en-US" sz="3200" b="1" dirty="0">
                  <a:solidFill>
                    <a:srgbClr val="002060"/>
                  </a:solidFill>
                  <a:latin typeface="Montserrat Medium" panose="00000600000000000000" pitchFamily="2" charset="0"/>
                </a:endParaRPr>
              </a:p>
            </p:txBody>
          </p:sp>
        </mc:Choice>
        <mc:Fallback xmlns="">
          <p:sp>
            <p:nvSpPr>
              <p:cNvPr id="18" name="TextBox 17">
                <a:extLst>
                  <a:ext uri="{FF2B5EF4-FFF2-40B4-BE49-F238E27FC236}">
                    <a16:creationId xmlns:a16="http://schemas.microsoft.com/office/drawing/2014/main" id="{7A183BB9-0D75-4C08-AD6D-B49303C8B1F0}"/>
                  </a:ext>
                </a:extLst>
              </p:cNvPr>
              <p:cNvSpPr txBox="1">
                <a:spLocks noRot="1" noChangeAspect="1" noMove="1" noResize="1" noEditPoints="1" noAdjustHandles="1" noChangeArrowheads="1" noChangeShapeType="1" noTextEdit="1"/>
              </p:cNvSpPr>
              <p:nvPr/>
            </p:nvSpPr>
            <p:spPr>
              <a:xfrm>
                <a:off x="315599" y="263176"/>
                <a:ext cx="11336470" cy="584775"/>
              </a:xfrm>
              <a:prstGeom prst="rect">
                <a:avLst/>
              </a:prstGeom>
              <a:blipFill>
                <a:blip r:embed="rId3"/>
                <a:stretch>
                  <a:fillRect l="-1399" t="-11458"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6A676C2-FCF9-442D-8F18-3954788C80F1}"/>
                  </a:ext>
                </a:extLst>
              </p:cNvPr>
              <p:cNvSpPr txBox="1"/>
              <p:nvPr/>
            </p:nvSpPr>
            <p:spPr>
              <a:xfrm>
                <a:off x="315601" y="1037800"/>
                <a:ext cx="10876274" cy="1015663"/>
              </a:xfrm>
              <a:prstGeom prst="rect">
                <a:avLst/>
              </a:prstGeom>
              <a:noFill/>
            </p:spPr>
            <p:txBody>
              <a:bodyPr wrap="square" rtlCol="0" anchor="t">
                <a:spAutoFit/>
              </a:bodyPr>
              <a:lstStyle/>
              <a:p>
                <a:r>
                  <a:rPr lang="en-US" sz="2000" dirty="0">
                    <a:latin typeface="Montserrat Medium" panose="00000600000000000000" pitchFamily="2" charset="0"/>
                  </a:rPr>
                  <a:t>The hyperbolic tangent is a non-linear function. This activation is used to help regulate the values flowing through the network. The </a:t>
                </a:r>
                <a14:m>
                  <m:oMath xmlns:m="http://schemas.openxmlformats.org/officeDocument/2006/math">
                    <m:r>
                      <a:rPr lang="en-US" sz="2000">
                        <a:latin typeface="Cambria Math" panose="02040503050406030204" pitchFamily="18" charset="0"/>
                      </a:rPr>
                      <m:t>𝑡𝑎𝑛h</m:t>
                    </m:r>
                  </m:oMath>
                </a14:m>
                <a:r>
                  <a:rPr lang="en-US" sz="2000" dirty="0">
                    <a:latin typeface="Montserrat Medium" panose="00000600000000000000" pitchFamily="2" charset="0"/>
                  </a:rPr>
                  <a:t> function squishes values to always be between -1 and 1</a:t>
                </a:r>
              </a:p>
            </p:txBody>
          </p:sp>
        </mc:Choice>
        <mc:Fallback xmlns="">
          <p:sp>
            <p:nvSpPr>
              <p:cNvPr id="19" name="TextBox 18">
                <a:extLst>
                  <a:ext uri="{FF2B5EF4-FFF2-40B4-BE49-F238E27FC236}">
                    <a16:creationId xmlns:a16="http://schemas.microsoft.com/office/drawing/2014/main" id="{36A676C2-FCF9-442D-8F18-3954788C80F1}"/>
                  </a:ext>
                </a:extLst>
              </p:cNvPr>
              <p:cNvSpPr txBox="1">
                <a:spLocks noRot="1" noChangeAspect="1" noMove="1" noResize="1" noEditPoints="1" noAdjustHandles="1" noChangeArrowheads="1" noChangeShapeType="1" noTextEdit="1"/>
              </p:cNvSpPr>
              <p:nvPr/>
            </p:nvSpPr>
            <p:spPr>
              <a:xfrm>
                <a:off x="315601" y="1037800"/>
                <a:ext cx="10876274" cy="1015663"/>
              </a:xfrm>
              <a:prstGeom prst="rect">
                <a:avLst/>
              </a:prstGeom>
              <a:blipFill>
                <a:blip r:embed="rId4"/>
                <a:stretch>
                  <a:fillRect l="-617" t="-2395" b="-1018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62877BE0-FE20-4539-81F5-DCD626844086}"/>
              </a:ext>
            </a:extLst>
          </p:cNvPr>
          <p:cNvGrpSpPr>
            <a:grpSpLocks noChangeAspect="1"/>
          </p:cNvGrpSpPr>
          <p:nvPr/>
        </p:nvGrpSpPr>
        <p:grpSpPr>
          <a:xfrm>
            <a:off x="1791652" y="2243312"/>
            <a:ext cx="8123873" cy="3737912"/>
            <a:chOff x="-327545" y="-279779"/>
            <a:chExt cx="4322586" cy="1988820"/>
          </a:xfrm>
        </p:grpSpPr>
        <p:pic>
          <p:nvPicPr>
            <p:cNvPr id="24" name="Picture 23">
              <a:extLst>
                <a:ext uri="{FF2B5EF4-FFF2-40B4-BE49-F238E27FC236}">
                  <a16:creationId xmlns:a16="http://schemas.microsoft.com/office/drawing/2014/main" id="{8E579009-B599-47A6-A3B8-C45C8C62E0D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6221" y="-279779"/>
              <a:ext cx="1988820" cy="1988820"/>
            </a:xfrm>
            <a:prstGeom prst="rect">
              <a:avLst/>
            </a:prstGeom>
            <a:noFill/>
            <a:ln>
              <a:noFill/>
            </a:ln>
          </p:spPr>
        </p:pic>
        <p:sp>
          <p:nvSpPr>
            <p:cNvPr id="25" name="Text Box 2">
              <a:extLst>
                <a:ext uri="{FF2B5EF4-FFF2-40B4-BE49-F238E27FC236}">
                  <a16:creationId xmlns:a16="http://schemas.microsoft.com/office/drawing/2014/main" id="{6E21463B-A689-4A82-8C8C-D6AC145AE430}"/>
                </a:ext>
              </a:extLst>
            </p:cNvPr>
            <p:cNvSpPr txBox="1">
              <a:spLocks noChangeArrowheads="1"/>
            </p:cNvSpPr>
            <p:nvPr/>
          </p:nvSpPr>
          <p:spPr bwMode="auto">
            <a:xfrm>
              <a:off x="-327545" y="286603"/>
              <a:ext cx="2373528" cy="916566"/>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gn="just">
                <a:lnSpc>
                  <a:spcPct val="107000"/>
                </a:lnSpc>
                <a:spcBef>
                  <a:spcPts val="0"/>
                </a:spcBef>
                <a:spcAft>
                  <a:spcPts val="800"/>
                </a:spcAft>
              </a:pPr>
              <a:r>
                <a:rPr lang="en-US" sz="2000" i="1" dirty="0">
                  <a:effectLst/>
                  <a:latin typeface="Times New Roman" panose="02020603050405020304" pitchFamily="18" charset="0"/>
                  <a:ea typeface="Calibri" panose="020F0502020204030204" pitchFamily="34" charset="0"/>
                  <a:cs typeface="Arial" panose="020B0604020202020204" pitchFamily="34" charset="0"/>
                </a:rPr>
                <a:t>The graph of the hyperbolic tangent where tanh(x), </a:t>
              </a:r>
              <a:r>
                <a:rPr lang="en-US" sz="2000" i="1" dirty="0" err="1">
                  <a:effectLst/>
                  <a:latin typeface="Times New Roman" panose="02020603050405020304" pitchFamily="18" charset="0"/>
                  <a:ea typeface="Calibri" panose="020F0502020204030204" pitchFamily="34" charset="0"/>
                  <a:cs typeface="Arial" panose="020B0604020202020204" pitchFamily="34" charset="0"/>
                </a:rPr>
                <a:t>cosh</a:t>
              </a:r>
              <a:r>
                <a:rPr lang="en-US" sz="2000" i="1" dirty="0">
                  <a:effectLst/>
                  <a:latin typeface="Times New Roman" panose="02020603050405020304" pitchFamily="18" charset="0"/>
                  <a:ea typeface="Calibri" panose="020F0502020204030204" pitchFamily="34" charset="0"/>
                  <a:cs typeface="Arial" panose="020B0604020202020204" pitchFamily="34" charset="0"/>
                </a:rPr>
                <a:t>(x), and </a:t>
              </a:r>
              <a:r>
                <a:rPr lang="en-US" sz="2000" i="1" dirty="0" err="1">
                  <a:effectLst/>
                  <a:latin typeface="Times New Roman" panose="02020603050405020304" pitchFamily="18" charset="0"/>
                  <a:ea typeface="Calibri" panose="020F0502020204030204" pitchFamily="34" charset="0"/>
                  <a:cs typeface="Arial" panose="020B0604020202020204" pitchFamily="34" charset="0"/>
                </a:rPr>
                <a:t>sinh</a:t>
              </a:r>
              <a:r>
                <a:rPr lang="en-US" sz="2000" i="1" dirty="0">
                  <a:effectLst/>
                  <a:latin typeface="Times New Roman" panose="02020603050405020304" pitchFamily="18" charset="0"/>
                  <a:ea typeface="Calibri" panose="020F0502020204030204" pitchFamily="34" charset="0"/>
                  <a:cs typeface="Arial" panose="020B0604020202020204" pitchFamily="34" charset="0"/>
                </a:rPr>
                <a:t>(x) are marked with a blue-dotted line, green-dashed line, and a red-solid line respectively</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694635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31</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87182CB-A82B-4209-B928-E6B501C9FCA4}"/>
                  </a:ext>
                </a:extLst>
              </p:cNvPr>
              <p:cNvSpPr txBox="1"/>
              <p:nvPr/>
            </p:nvSpPr>
            <p:spPr>
              <a:xfrm>
                <a:off x="315599" y="263176"/>
                <a:ext cx="11336470" cy="584775"/>
              </a:xfrm>
              <a:prstGeom prst="rect">
                <a:avLst/>
              </a:prstGeom>
              <a:noFill/>
            </p:spPr>
            <p:txBody>
              <a:bodyPr wrap="square" rtlCol="0" anchor="ctr">
                <a:spAutoFit/>
              </a:bodyPr>
              <a:lstStyle/>
              <a:p>
                <a:r>
                  <a:rPr lang="en-US" sz="3200" b="1" dirty="0">
                    <a:latin typeface="Montserrat Medium" panose="00000600000000000000" pitchFamily="2" charset="0"/>
                  </a:rPr>
                  <a:t>The Tools – </a:t>
                </a:r>
                <a:r>
                  <a:rPr lang="en-US" sz="3200" b="1" i="0" u="none" strike="noStrike" baseline="0" dirty="0">
                    <a:solidFill>
                      <a:srgbClr val="002060"/>
                    </a:solidFill>
                    <a:latin typeface="Montserrat Medium" panose="00000600000000000000" pitchFamily="2" charset="0"/>
                  </a:rPr>
                  <a:t>Stage III: </a:t>
                </a:r>
                <a:r>
                  <a:rPr lang="en-US" sz="3200" b="1" dirty="0">
                    <a:solidFill>
                      <a:srgbClr val="002060"/>
                    </a:solidFill>
                    <a:latin typeface="Montserrat Medium" panose="00000600000000000000" pitchFamily="2" charset="0"/>
                  </a:rPr>
                  <a:t>Sigmoid </a:t>
                </a:r>
                <a14:m>
                  <m:oMath xmlns:m="http://schemas.openxmlformats.org/officeDocument/2006/math">
                    <m:r>
                      <a:rPr lang="en-US" sz="3200" b="1">
                        <a:solidFill>
                          <a:srgbClr val="002060"/>
                        </a:solidFill>
                        <a:latin typeface="Cambria Math" panose="02040503050406030204" pitchFamily="18" charset="0"/>
                      </a:rPr>
                      <m:t>𝝈</m:t>
                    </m:r>
                    <m:r>
                      <a:rPr lang="en-US" sz="3200" b="1">
                        <a:solidFill>
                          <a:srgbClr val="002060"/>
                        </a:solidFill>
                        <a:latin typeface="Cambria Math" panose="02040503050406030204" pitchFamily="18" charset="0"/>
                      </a:rPr>
                      <m:t>(</m:t>
                    </m:r>
                    <m:r>
                      <a:rPr lang="en-US" sz="3200" b="1">
                        <a:solidFill>
                          <a:srgbClr val="002060"/>
                        </a:solidFill>
                        <a:latin typeface="Cambria Math" panose="02040503050406030204" pitchFamily="18" charset="0"/>
                      </a:rPr>
                      <m:t>𝒙</m:t>
                    </m:r>
                    <m:r>
                      <a:rPr lang="en-US" sz="3200" b="1">
                        <a:solidFill>
                          <a:srgbClr val="002060"/>
                        </a:solidFill>
                        <a:latin typeface="Cambria Math" panose="02040503050406030204" pitchFamily="18" charset="0"/>
                      </a:rPr>
                      <m:t>)</m:t>
                    </m:r>
                  </m:oMath>
                </a14:m>
                <a:endParaRPr lang="en-US" sz="3200" b="1" dirty="0">
                  <a:solidFill>
                    <a:srgbClr val="002060"/>
                  </a:solidFill>
                  <a:latin typeface="Montserrat Medium" panose="00000600000000000000" pitchFamily="2" charset="0"/>
                </a:endParaRPr>
              </a:p>
            </p:txBody>
          </p:sp>
        </mc:Choice>
        <mc:Fallback xmlns="">
          <p:sp>
            <p:nvSpPr>
              <p:cNvPr id="18" name="TextBox 17">
                <a:extLst>
                  <a:ext uri="{FF2B5EF4-FFF2-40B4-BE49-F238E27FC236}">
                    <a16:creationId xmlns:a16="http://schemas.microsoft.com/office/drawing/2014/main" id="{387182CB-A82B-4209-B928-E6B501C9FCA4}"/>
                  </a:ext>
                </a:extLst>
              </p:cNvPr>
              <p:cNvSpPr txBox="1">
                <a:spLocks noRot="1" noChangeAspect="1" noMove="1" noResize="1" noEditPoints="1" noAdjustHandles="1" noChangeArrowheads="1" noChangeShapeType="1" noTextEdit="1"/>
              </p:cNvSpPr>
              <p:nvPr/>
            </p:nvSpPr>
            <p:spPr>
              <a:xfrm>
                <a:off x="315599" y="263176"/>
                <a:ext cx="11336470" cy="584775"/>
              </a:xfrm>
              <a:prstGeom prst="rect">
                <a:avLst/>
              </a:prstGeom>
              <a:blipFill>
                <a:blip r:embed="rId3"/>
                <a:stretch>
                  <a:fillRect l="-1399" t="-11458" b="-3541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FB7B1AFA-43BF-4ADF-B02D-085A4B0B4631}"/>
              </a:ext>
            </a:extLst>
          </p:cNvPr>
          <p:cNvSpPr txBox="1"/>
          <p:nvPr/>
        </p:nvSpPr>
        <p:spPr>
          <a:xfrm>
            <a:off x="315601" y="1037800"/>
            <a:ext cx="10876274" cy="1631216"/>
          </a:xfrm>
          <a:prstGeom prst="rect">
            <a:avLst/>
          </a:prstGeom>
          <a:noFill/>
        </p:spPr>
        <p:txBody>
          <a:bodyPr wrap="square" rtlCol="0" anchor="t">
            <a:spAutoFit/>
          </a:bodyPr>
          <a:lstStyle/>
          <a:p>
            <a:r>
              <a:rPr lang="en-US" sz="2000" dirty="0">
                <a:latin typeface="Montserrat Medium" panose="00000600000000000000" pitchFamily="2" charset="0"/>
              </a:rPr>
              <a:t>The sigmoid activation is like the tanh activation. Instead of squishing values between -1 and 1, it squishes values between 0 and 1. This helpful technique lets the RNN remember or forget data because any number getting multiplied by 0 is 0, causing values to disappear or be “forgotten”. Any number multiplied by 1 is the same value and therefore that value remains the same and is “remembered”. </a:t>
            </a:r>
          </a:p>
        </p:txBody>
      </p:sp>
      <p:grpSp>
        <p:nvGrpSpPr>
          <p:cNvPr id="2" name="Group 1">
            <a:extLst>
              <a:ext uri="{FF2B5EF4-FFF2-40B4-BE49-F238E27FC236}">
                <a16:creationId xmlns:a16="http://schemas.microsoft.com/office/drawing/2014/main" id="{816E332D-DE7E-4FF8-8C66-2ED668E83ADB}"/>
              </a:ext>
            </a:extLst>
          </p:cNvPr>
          <p:cNvGrpSpPr/>
          <p:nvPr/>
        </p:nvGrpSpPr>
        <p:grpSpPr>
          <a:xfrm>
            <a:off x="1089342" y="2669406"/>
            <a:ext cx="9454679" cy="3150403"/>
            <a:chOff x="1089342" y="2669406"/>
            <a:chExt cx="9454679" cy="3150403"/>
          </a:xfrm>
        </p:grpSpPr>
        <p:pic>
          <p:nvPicPr>
            <p:cNvPr id="24" name="תמונה 14">
              <a:extLst>
                <a:ext uri="{FF2B5EF4-FFF2-40B4-BE49-F238E27FC236}">
                  <a16:creationId xmlns:a16="http://schemas.microsoft.com/office/drawing/2014/main" id="{E8676174-ECDD-46AE-BF28-08C1C50B96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4870857" y="2669406"/>
              <a:ext cx="5673164" cy="3150403"/>
            </a:xfrm>
            <a:prstGeom prst="rect">
              <a:avLst/>
            </a:prstGeom>
            <a:noFill/>
            <a:ln>
              <a:noFill/>
            </a:ln>
          </p:spPr>
        </p:pic>
        <p:sp>
          <p:nvSpPr>
            <p:cNvPr id="25" name="Text Box 2">
              <a:extLst>
                <a:ext uri="{FF2B5EF4-FFF2-40B4-BE49-F238E27FC236}">
                  <a16:creationId xmlns:a16="http://schemas.microsoft.com/office/drawing/2014/main" id="{7D6DCA13-1EDE-4D85-B51D-BDF83525A463}"/>
                </a:ext>
              </a:extLst>
            </p:cNvPr>
            <p:cNvSpPr txBox="1">
              <a:spLocks noChangeArrowheads="1"/>
            </p:cNvSpPr>
            <p:nvPr/>
          </p:nvSpPr>
          <p:spPr bwMode="auto">
            <a:xfrm>
              <a:off x="1089342" y="3777993"/>
              <a:ext cx="4212610" cy="73468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gn="just">
                <a:lnSpc>
                  <a:spcPct val="107000"/>
                </a:lnSpc>
                <a:spcBef>
                  <a:spcPts val="0"/>
                </a:spcBef>
                <a:spcAft>
                  <a:spcPts val="800"/>
                </a:spcAft>
              </a:pPr>
              <a:r>
                <a:rPr lang="en-US" sz="2000" i="1" dirty="0">
                  <a:effectLst/>
                  <a:latin typeface="Times New Roman" panose="02020603050405020304" pitchFamily="18" charset="0"/>
                  <a:ea typeface="Calibri" panose="020F0502020204030204" pitchFamily="34" charset="0"/>
                  <a:cs typeface="Arial" panose="020B0604020202020204" pitchFamily="34" charset="0"/>
                </a:rPr>
                <a:t>The graph shows the difference between tanh(x) and </a:t>
              </a:r>
              <a:r>
                <a:rPr lang="en-US" sz="2000" b="1" dirty="0">
                  <a:effectLst/>
                  <a:latin typeface="Times New Roman" panose="02020603050405020304" pitchFamily="18" charset="0"/>
                  <a:ea typeface="Yu Mincho" panose="02020400000000000000" pitchFamily="18" charset="-128"/>
                  <a:cs typeface="Arial" panose="020B0604020202020204" pitchFamily="34" charset="0"/>
                </a:rPr>
                <a:t>s</a:t>
              </a:r>
              <a:r>
                <a:rPr lang="en-US" sz="2000" i="1" dirty="0">
                  <a:effectLst/>
                  <a:latin typeface="Times New Roman" panose="02020603050405020304" pitchFamily="18" charset="0"/>
                  <a:ea typeface="Calibri" panose="020F0502020204030204" pitchFamily="34" charset="0"/>
                  <a:cs typeface="Arial" panose="020B0604020202020204" pitchFamily="34" charset="0"/>
                </a:rPr>
                <a:t>igmoid(x).</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1625663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32</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E446177-EF3F-4E09-8FAE-11532FC26FEC}"/>
              </a:ext>
            </a:extLst>
          </p:cNvPr>
          <p:cNvSpPr txBox="1"/>
          <p:nvPr/>
        </p:nvSpPr>
        <p:spPr>
          <a:xfrm>
            <a:off x="315599" y="263176"/>
            <a:ext cx="8495387"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How Does It Work?</a:t>
            </a:r>
            <a:endParaRPr lang="en-US" sz="3200" b="1" dirty="0">
              <a:latin typeface="Montserrat Medium" panose="00000600000000000000" pitchFamily="2" charset="0"/>
            </a:endParaRPr>
          </a:p>
        </p:txBody>
      </p:sp>
      <p:sp>
        <p:nvSpPr>
          <p:cNvPr id="3" name="TextBox 2">
            <a:extLst>
              <a:ext uri="{FF2B5EF4-FFF2-40B4-BE49-F238E27FC236}">
                <a16:creationId xmlns:a16="http://schemas.microsoft.com/office/drawing/2014/main" id="{D59B382C-27BC-4282-A244-79D9EA9E1798}"/>
              </a:ext>
            </a:extLst>
          </p:cNvPr>
          <p:cNvSpPr txBox="1"/>
          <p:nvPr/>
        </p:nvSpPr>
        <p:spPr>
          <a:xfrm>
            <a:off x="604798" y="1139792"/>
            <a:ext cx="10749002" cy="3785652"/>
          </a:xfrm>
          <a:prstGeom prst="rect">
            <a:avLst/>
          </a:prstGeom>
          <a:noFill/>
        </p:spPr>
        <p:txBody>
          <a:bodyPr wrap="square" rtlCol="0" anchor="ctr">
            <a:spAutoFit/>
          </a:bodyPr>
          <a:lstStyle/>
          <a:p>
            <a:r>
              <a:rPr lang="en-US" sz="2000" dirty="0">
                <a:latin typeface="Montserrat Medium" panose="00000600000000000000" pitchFamily="2" charset="0"/>
              </a:rPr>
              <a:t>Our model can be divided into four main stages</a:t>
            </a:r>
          </a:p>
          <a:p>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solidFill>
                  <a:srgbClr val="00B050"/>
                </a:solidFill>
                <a:latin typeface="Montserrat Medium" panose="00000600000000000000" pitchFamily="2" charset="0"/>
              </a:rPr>
              <a:t>Stage I:</a:t>
            </a:r>
            <a:r>
              <a:rPr lang="en-US" sz="2000" dirty="0">
                <a:latin typeface="Montserrat Medium" panose="00000600000000000000" pitchFamily="2" charset="0"/>
              </a:rPr>
              <a:t> Textual sequences of information from posts that are related to one event is entered as input to our system</a:t>
            </a:r>
            <a:br>
              <a:rPr lang="en-US" sz="2000" dirty="0">
                <a:latin typeface="Montserrat Medium" panose="00000600000000000000" pitchFamily="2" charset="0"/>
              </a:rPr>
            </a:b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solidFill>
                  <a:srgbClr val="00B0F0"/>
                </a:solidFill>
                <a:latin typeface="Montserrat Medium" panose="00000600000000000000" pitchFamily="2" charset="0"/>
              </a:rPr>
              <a:t>Stage II:</a:t>
            </a:r>
            <a:r>
              <a:rPr lang="en-US" sz="2000" dirty="0">
                <a:latin typeface="Montserrat Medium" panose="00000600000000000000" pitchFamily="2" charset="0"/>
              </a:rPr>
              <a:t> Construction of feature matrixes using term frequency-inverse document frequency (tf-idf)</a:t>
            </a:r>
          </a:p>
          <a:p>
            <a:pPr marL="342900" indent="-342900">
              <a:buFont typeface="Arial" panose="020B0604020202020204" pitchFamily="34" charset="0"/>
              <a:buChar char="•"/>
            </a:pP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solidFill>
                  <a:srgbClr val="002060"/>
                </a:solidFill>
                <a:latin typeface="Montserrat Medium" panose="00000600000000000000" pitchFamily="2" charset="0"/>
              </a:rPr>
              <a:t>Stage III: </a:t>
            </a:r>
            <a:r>
              <a:rPr lang="en-US" sz="2000" dirty="0">
                <a:latin typeface="Montserrat Medium" panose="00000600000000000000" pitchFamily="2" charset="0"/>
              </a:rPr>
              <a:t>RNN with an attention mechanism automatically learns new and hidden text representations</a:t>
            </a:r>
          </a:p>
          <a:p>
            <a:pPr marL="342900" indent="-342900">
              <a:buFont typeface="Arial" panose="020B0604020202020204" pitchFamily="34" charset="0"/>
              <a:buChar char="•"/>
            </a:pP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solidFill>
                  <a:srgbClr val="7030A0"/>
                </a:solidFill>
                <a:latin typeface="Montserrat Medium" panose="00000600000000000000" pitchFamily="2" charset="0"/>
              </a:rPr>
              <a:t>Stage IV:</a:t>
            </a:r>
            <a:r>
              <a:rPr lang="en-US" sz="2000" dirty="0">
                <a:latin typeface="Montserrat Medium" panose="00000600000000000000" pitchFamily="2" charset="0"/>
              </a:rPr>
              <a:t> The model predicts if those posts have the potential of becoming a rumor</a:t>
            </a:r>
          </a:p>
        </p:txBody>
      </p:sp>
    </p:spTree>
    <p:extLst>
      <p:ext uri="{BB962C8B-B14F-4D97-AF65-F5344CB8AC3E}">
        <p14:creationId xmlns:p14="http://schemas.microsoft.com/office/powerpoint/2010/main" val="2066719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4</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8C4B9EB-FF29-4B33-B597-49D67EF6EAC8}"/>
              </a:ext>
            </a:extLst>
          </p:cNvPr>
          <p:cNvSpPr txBox="1"/>
          <p:nvPr/>
        </p:nvSpPr>
        <p:spPr>
          <a:xfrm>
            <a:off x="315599" y="263176"/>
            <a:ext cx="8495387"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Introduction</a:t>
            </a:r>
            <a:endParaRPr lang="en-US" sz="3200" b="1" dirty="0">
              <a:latin typeface="Montserrat Medium" panose="00000600000000000000" pitchFamily="2" charset="0"/>
            </a:endParaRPr>
          </a:p>
        </p:txBody>
      </p:sp>
      <p:sp>
        <p:nvSpPr>
          <p:cNvPr id="3" name="TextBox 2">
            <a:extLst>
              <a:ext uri="{FF2B5EF4-FFF2-40B4-BE49-F238E27FC236}">
                <a16:creationId xmlns:a16="http://schemas.microsoft.com/office/drawing/2014/main" id="{ABC9BBFE-B938-4A0E-99E2-EC0E452F79EF}"/>
              </a:ext>
            </a:extLst>
          </p:cNvPr>
          <p:cNvSpPr txBox="1"/>
          <p:nvPr/>
        </p:nvSpPr>
        <p:spPr>
          <a:xfrm>
            <a:off x="1068529" y="1340186"/>
            <a:ext cx="10285271" cy="1631216"/>
          </a:xfrm>
          <a:prstGeom prst="rect">
            <a:avLst/>
          </a:prstGeom>
          <a:noFill/>
        </p:spPr>
        <p:txBody>
          <a:bodyPr wrap="square" rtlCol="0" anchor="t">
            <a:spAutoFit/>
          </a:bodyPr>
          <a:lstStyle/>
          <a:p>
            <a:pPr marL="342900" indent="-342900">
              <a:buFont typeface="Arial" panose="020B0604020202020204" pitchFamily="34" charset="0"/>
              <a:buChar char="•"/>
            </a:pPr>
            <a:r>
              <a:rPr lang="en-US" sz="2000" dirty="0">
                <a:latin typeface="Montserrat Medium" panose="00000600000000000000" pitchFamily="2" charset="0"/>
              </a:rPr>
              <a:t>An authentic solution involves operating with RNNs and attention mechanisms aiming to automatically learn certain text representations useful for rumors identifying</a:t>
            </a:r>
          </a:p>
          <a:p>
            <a:pPr marL="342900" indent="-342900">
              <a:buFont typeface="Arial" panose="020B0604020202020204" pitchFamily="34" charset="0"/>
              <a:buChar char="•"/>
            </a:pP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latin typeface="Montserrat Medium" panose="00000600000000000000" pitchFamily="2" charset="0"/>
              </a:rPr>
              <a:t>RNN is a class of artificial neural networks, where connection between nodes form a directed graph along temporal sequences</a:t>
            </a:r>
          </a:p>
        </p:txBody>
      </p:sp>
      <p:pic>
        <p:nvPicPr>
          <p:cNvPr id="8" name="Picture 2" descr="See the source image">
            <a:extLst>
              <a:ext uri="{FF2B5EF4-FFF2-40B4-BE49-F238E27FC236}">
                <a16:creationId xmlns:a16="http://schemas.microsoft.com/office/drawing/2014/main" id="{D4233E90-C1F8-494E-8726-D7927A2BF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791" y="3316133"/>
            <a:ext cx="5308419" cy="329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541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5</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670DAFB-CB4B-4D1B-8C89-4932D0D140C4}"/>
              </a:ext>
            </a:extLst>
          </p:cNvPr>
          <p:cNvSpPr txBox="1"/>
          <p:nvPr/>
        </p:nvSpPr>
        <p:spPr>
          <a:xfrm>
            <a:off x="315599" y="263176"/>
            <a:ext cx="11336470" cy="584775"/>
          </a:xfrm>
          <a:prstGeom prst="rect">
            <a:avLst/>
          </a:prstGeom>
          <a:noFill/>
        </p:spPr>
        <p:txBody>
          <a:bodyPr wrap="square" rtlCol="0" anchor="ctr">
            <a:spAutoFit/>
          </a:bodyPr>
          <a:lstStyle/>
          <a:p>
            <a:r>
              <a:rPr lang="en-US" sz="3200" b="1" dirty="0">
                <a:latin typeface="Montserrat Medium" panose="00000600000000000000" pitchFamily="2" charset="0"/>
              </a:rPr>
              <a:t>Introduction – Recurrent Neural Network (RNN)</a:t>
            </a:r>
          </a:p>
        </p:txBody>
      </p:sp>
      <p:sp>
        <p:nvSpPr>
          <p:cNvPr id="19" name="TextBox 18">
            <a:extLst>
              <a:ext uri="{FF2B5EF4-FFF2-40B4-BE49-F238E27FC236}">
                <a16:creationId xmlns:a16="http://schemas.microsoft.com/office/drawing/2014/main" id="{016B73CC-FFF9-474A-9069-BBDCCB31C604}"/>
              </a:ext>
            </a:extLst>
          </p:cNvPr>
          <p:cNvSpPr txBox="1"/>
          <p:nvPr/>
        </p:nvSpPr>
        <p:spPr>
          <a:xfrm>
            <a:off x="315600" y="1037800"/>
            <a:ext cx="11781150" cy="1323439"/>
          </a:xfrm>
          <a:prstGeom prst="rect">
            <a:avLst/>
          </a:prstGeom>
          <a:noFill/>
        </p:spPr>
        <p:txBody>
          <a:bodyPr wrap="square" rtlCol="0" anchor="t">
            <a:spAutoFit/>
          </a:bodyPr>
          <a:lstStyle/>
          <a:p>
            <a:r>
              <a:rPr lang="en-US" sz="2000" dirty="0">
                <a:latin typeface="Montserrat Medium" panose="00000600000000000000" pitchFamily="2" charset="0"/>
              </a:rPr>
              <a:t>RNNs are feed-forward neural networks that are used for processing sequential data.</a:t>
            </a:r>
          </a:p>
          <a:p>
            <a:pPr marL="342900" indent="-342900">
              <a:buFont typeface="Arial" panose="020B0604020202020204" pitchFamily="34" charset="0"/>
              <a:buChar char="•"/>
            </a:pPr>
            <a:r>
              <a:rPr lang="en-US" sz="2000" dirty="0">
                <a:latin typeface="Montserrat Medium" panose="00000600000000000000" pitchFamily="2" charset="0"/>
              </a:rPr>
              <a:t>The output of the RNN goes back as being the input of the RNN for the next time step</a:t>
            </a:r>
          </a:p>
          <a:p>
            <a:pPr marL="342900" indent="-342900">
              <a:buFont typeface="Arial" panose="020B0604020202020204" pitchFamily="34" charset="0"/>
              <a:buChar char="•"/>
            </a:pPr>
            <a:r>
              <a:rPr lang="en-US" sz="2000" dirty="0">
                <a:latin typeface="Montserrat Medium" panose="00000600000000000000" pitchFamily="2" charset="0"/>
              </a:rPr>
              <a:t>Vanilla RNNs use the hyperbolic tangent to regulate values in the network</a:t>
            </a:r>
          </a:p>
          <a:p>
            <a:pPr marL="342900" indent="-342900">
              <a:buFont typeface="Arial" panose="020B0604020202020204" pitchFamily="34" charset="0"/>
              <a:buChar char="•"/>
            </a:pPr>
            <a:r>
              <a:rPr lang="en-US" sz="2000" dirty="0">
                <a:latin typeface="Montserrat Medium" panose="00000600000000000000" pitchFamily="2" charset="0"/>
              </a:rPr>
              <a:t>Vanilla RNNs suffer from “the vanishing gradient problem” (solved with LSTM)</a:t>
            </a:r>
          </a:p>
        </p:txBody>
      </p:sp>
      <p:grpSp>
        <p:nvGrpSpPr>
          <p:cNvPr id="2" name="Group 1">
            <a:extLst>
              <a:ext uri="{FF2B5EF4-FFF2-40B4-BE49-F238E27FC236}">
                <a16:creationId xmlns:a16="http://schemas.microsoft.com/office/drawing/2014/main" id="{65528F08-D055-4BC8-BC15-56AC2A139CDF}"/>
              </a:ext>
            </a:extLst>
          </p:cNvPr>
          <p:cNvGrpSpPr/>
          <p:nvPr/>
        </p:nvGrpSpPr>
        <p:grpSpPr>
          <a:xfrm>
            <a:off x="391701" y="3659035"/>
            <a:ext cx="11057990" cy="2835459"/>
            <a:chOff x="391701" y="3659035"/>
            <a:chExt cx="11057990" cy="2835459"/>
          </a:xfrm>
        </p:grpSpPr>
        <p:pic>
          <p:nvPicPr>
            <p:cNvPr id="37" name="Picture 36">
              <a:extLst>
                <a:ext uri="{FF2B5EF4-FFF2-40B4-BE49-F238E27FC236}">
                  <a16:creationId xmlns:a16="http://schemas.microsoft.com/office/drawing/2014/main" id="{5FD892F7-B90B-47B3-9A29-29FE090E0075}"/>
                </a:ext>
              </a:extLst>
            </p:cNvPr>
            <p:cNvPicPr>
              <a:picLocks noChangeAspect="1"/>
            </p:cNvPicPr>
            <p:nvPr/>
          </p:nvPicPr>
          <p:blipFill>
            <a:blip r:embed="rId3"/>
            <a:stretch>
              <a:fillRect/>
            </a:stretch>
          </p:blipFill>
          <p:spPr>
            <a:xfrm>
              <a:off x="391701" y="3771015"/>
              <a:ext cx="7731949" cy="2228422"/>
            </a:xfrm>
            <a:prstGeom prst="rect">
              <a:avLst/>
            </a:prstGeom>
          </p:spPr>
        </p:pic>
        <p:sp>
          <p:nvSpPr>
            <p:cNvPr id="38" name="Text Box 2">
              <a:extLst>
                <a:ext uri="{FF2B5EF4-FFF2-40B4-BE49-F238E27FC236}">
                  <a16:creationId xmlns:a16="http://schemas.microsoft.com/office/drawing/2014/main" id="{E66C6C5B-C9AE-4E83-BC80-30CEBAF9AFFF}"/>
                </a:ext>
              </a:extLst>
            </p:cNvPr>
            <p:cNvSpPr txBox="1">
              <a:spLocks noChangeArrowheads="1"/>
            </p:cNvSpPr>
            <p:nvPr/>
          </p:nvSpPr>
          <p:spPr bwMode="auto">
            <a:xfrm>
              <a:off x="2151370" y="6089127"/>
              <a:ext cx="4212610" cy="40536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dirty="0">
                  <a:effectLst/>
                  <a:latin typeface="Times New Roman" panose="02020603050405020304" pitchFamily="18" charset="0"/>
                  <a:ea typeface="Calibri" panose="020F0502020204030204" pitchFamily="34" charset="0"/>
                  <a:cs typeface="Arial" panose="020B0604020202020204" pitchFamily="34" charset="0"/>
                </a:rPr>
                <a:t>An unrolled recurrent neural network</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9" name="Text Box 2">
              <a:extLst>
                <a:ext uri="{FF2B5EF4-FFF2-40B4-BE49-F238E27FC236}">
                  <a16:creationId xmlns:a16="http://schemas.microsoft.com/office/drawing/2014/main" id="{9949AF4A-3F85-4ED9-A708-0E1ED5DB5254}"/>
                </a:ext>
              </a:extLst>
            </p:cNvPr>
            <p:cNvSpPr txBox="1">
              <a:spLocks noChangeArrowheads="1"/>
            </p:cNvSpPr>
            <p:nvPr/>
          </p:nvSpPr>
          <p:spPr bwMode="auto">
            <a:xfrm>
              <a:off x="8209911" y="6089126"/>
              <a:ext cx="3239780" cy="405367"/>
            </a:xfrm>
            <a:prstGeom prst="rect">
              <a:avLst/>
            </a:prstGeom>
            <a:no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dirty="0">
                  <a:latin typeface="Times New Roman" panose="02020603050405020304" pitchFamily="18" charset="0"/>
                  <a:ea typeface="Calibri" panose="020F0502020204030204" pitchFamily="34" charset="0"/>
                  <a:cs typeface="Arial" panose="020B0604020202020204" pitchFamily="34" charset="0"/>
                </a:rPr>
                <a:t>Vanilla RNN</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77B465D2-9FDF-4F35-BF10-38C78EB994EC}"/>
                </a:ext>
              </a:extLst>
            </p:cNvPr>
            <p:cNvGrpSpPr/>
            <p:nvPr/>
          </p:nvGrpSpPr>
          <p:grpSpPr>
            <a:xfrm>
              <a:off x="8743951" y="3659035"/>
              <a:ext cx="2171700" cy="2335945"/>
              <a:chOff x="8743951" y="2849410"/>
              <a:chExt cx="2171700" cy="2335945"/>
            </a:xfrm>
          </p:grpSpPr>
          <p:pic>
            <p:nvPicPr>
              <p:cNvPr id="41" name="Picture 40">
                <a:extLst>
                  <a:ext uri="{FF2B5EF4-FFF2-40B4-BE49-F238E27FC236}">
                    <a16:creationId xmlns:a16="http://schemas.microsoft.com/office/drawing/2014/main" id="{F97F0048-1B72-41A2-8023-EC1621F4BB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43951" y="2849410"/>
                <a:ext cx="2171700" cy="2335945"/>
              </a:xfrm>
              <a:prstGeom prst="rect">
                <a:avLst/>
              </a:prstGeom>
            </p:spPr>
          </p:pic>
          <p:sp>
            <p:nvSpPr>
              <p:cNvPr id="42" name="Rectangle 41">
                <a:extLst>
                  <a:ext uri="{FF2B5EF4-FFF2-40B4-BE49-F238E27FC236}">
                    <a16:creationId xmlns:a16="http://schemas.microsoft.com/office/drawing/2014/main" id="{95E4E646-17A7-476D-A34F-EC3E78D052E7}"/>
                  </a:ext>
                </a:extLst>
              </p:cNvPr>
              <p:cNvSpPr/>
              <p:nvPr/>
            </p:nvSpPr>
            <p:spPr>
              <a:xfrm>
                <a:off x="9420225" y="3949196"/>
                <a:ext cx="561975" cy="194179"/>
              </a:xfrm>
              <a:prstGeom prst="rect">
                <a:avLst/>
              </a:prstGeom>
              <a:solidFill>
                <a:srgbClr val="EFE9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tanh</a:t>
                </a:r>
              </a:p>
            </p:txBody>
          </p:sp>
        </p:grpSp>
        <p:grpSp>
          <p:nvGrpSpPr>
            <p:cNvPr id="25" name="Group 24">
              <a:extLst>
                <a:ext uri="{FF2B5EF4-FFF2-40B4-BE49-F238E27FC236}">
                  <a16:creationId xmlns:a16="http://schemas.microsoft.com/office/drawing/2014/main" id="{073F26F4-7129-4CE8-9FF4-F743EDA4DAC0}"/>
                </a:ext>
              </a:extLst>
            </p:cNvPr>
            <p:cNvGrpSpPr/>
            <p:nvPr/>
          </p:nvGrpSpPr>
          <p:grpSpPr>
            <a:xfrm>
              <a:off x="10223016" y="3663218"/>
              <a:ext cx="439479" cy="378703"/>
              <a:chOff x="10223016" y="3663218"/>
              <a:chExt cx="439479" cy="378703"/>
            </a:xfrm>
          </p:grpSpPr>
          <p:sp>
            <p:nvSpPr>
              <p:cNvPr id="35" name="Oval 34">
                <a:extLst>
                  <a:ext uri="{FF2B5EF4-FFF2-40B4-BE49-F238E27FC236}">
                    <a16:creationId xmlns:a16="http://schemas.microsoft.com/office/drawing/2014/main" id="{D720E0CA-95B3-442B-8453-F079223CF6A0}"/>
                  </a:ext>
                </a:extLst>
              </p:cNvPr>
              <p:cNvSpPr>
                <a:spLocks noChangeAspect="1"/>
              </p:cNvSpPr>
              <p:nvPr/>
            </p:nvSpPr>
            <p:spPr>
              <a:xfrm>
                <a:off x="10254615" y="3694449"/>
                <a:ext cx="347472" cy="347472"/>
              </a:xfrm>
              <a:prstGeom prst="ellipse">
                <a:avLst/>
              </a:prstGeom>
              <a:solidFill>
                <a:srgbClr val="DE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FC151D0-2224-4634-8A51-193245AE7E03}"/>
                      </a:ext>
                    </a:extLst>
                  </p:cNvPr>
                  <p:cNvSpPr txBox="1"/>
                  <p:nvPr/>
                </p:nvSpPr>
                <p:spPr>
                  <a:xfrm>
                    <a:off x="10223016" y="3663218"/>
                    <a:ext cx="439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27" name="TextBox 26">
                    <a:extLst>
                      <a:ext uri="{FF2B5EF4-FFF2-40B4-BE49-F238E27FC236}">
                        <a16:creationId xmlns:a16="http://schemas.microsoft.com/office/drawing/2014/main" id="{3331498D-E5F1-44FB-87F0-DB9529E6787E}"/>
                      </a:ext>
                    </a:extLst>
                  </p:cNvPr>
                  <p:cNvSpPr txBox="1">
                    <a:spLocks noRot="1" noChangeAspect="1" noMove="1" noResize="1" noEditPoints="1" noAdjustHandles="1" noChangeArrowheads="1" noChangeShapeType="1" noTextEdit="1"/>
                  </p:cNvSpPr>
                  <p:nvPr/>
                </p:nvSpPr>
                <p:spPr>
                  <a:xfrm>
                    <a:off x="10223016" y="3663218"/>
                    <a:ext cx="439479" cy="369332"/>
                  </a:xfrm>
                  <a:prstGeom prst="rect">
                    <a:avLst/>
                  </a:prstGeom>
                  <a:blipFill>
                    <a:blip r:embed="rId5"/>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50CD1144-C475-4E45-8E45-C52017B74C9B}"/>
                </a:ext>
              </a:extLst>
            </p:cNvPr>
            <p:cNvGrpSpPr/>
            <p:nvPr/>
          </p:nvGrpSpPr>
          <p:grpSpPr>
            <a:xfrm>
              <a:off x="8772526" y="5630259"/>
              <a:ext cx="451021" cy="378703"/>
              <a:chOff x="10223016" y="3663218"/>
              <a:chExt cx="451021" cy="378703"/>
            </a:xfrm>
          </p:grpSpPr>
          <p:sp>
            <p:nvSpPr>
              <p:cNvPr id="33" name="Oval 32">
                <a:extLst>
                  <a:ext uri="{FF2B5EF4-FFF2-40B4-BE49-F238E27FC236}">
                    <a16:creationId xmlns:a16="http://schemas.microsoft.com/office/drawing/2014/main" id="{DC35C433-2AB1-40E1-A0A6-4C35976760C0}"/>
                  </a:ext>
                </a:extLst>
              </p:cNvPr>
              <p:cNvSpPr>
                <a:spLocks noChangeAspect="1"/>
              </p:cNvSpPr>
              <p:nvPr/>
            </p:nvSpPr>
            <p:spPr>
              <a:xfrm>
                <a:off x="10254615" y="3694449"/>
                <a:ext cx="347472" cy="347472"/>
              </a:xfrm>
              <a:prstGeom prst="ellipse">
                <a:avLst/>
              </a:prstGeom>
              <a:solidFill>
                <a:srgbClr val="9CCD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AF8FBD-EF69-4169-9645-73D79A28B7EE}"/>
                      </a:ext>
                    </a:extLst>
                  </p:cNvPr>
                  <p:cNvSpPr txBox="1"/>
                  <p:nvPr/>
                </p:nvSpPr>
                <p:spPr>
                  <a:xfrm>
                    <a:off x="10223016" y="3663218"/>
                    <a:ext cx="4510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31" name="TextBox 30">
                    <a:extLst>
                      <a:ext uri="{FF2B5EF4-FFF2-40B4-BE49-F238E27FC236}">
                        <a16:creationId xmlns:a16="http://schemas.microsoft.com/office/drawing/2014/main" id="{72A67378-D78C-415B-91E8-6E7129D5596C}"/>
                      </a:ext>
                    </a:extLst>
                  </p:cNvPr>
                  <p:cNvSpPr txBox="1">
                    <a:spLocks noRot="1" noChangeAspect="1" noMove="1" noResize="1" noEditPoints="1" noAdjustHandles="1" noChangeArrowheads="1" noChangeShapeType="1" noTextEdit="1"/>
                  </p:cNvSpPr>
                  <p:nvPr/>
                </p:nvSpPr>
                <p:spPr>
                  <a:xfrm>
                    <a:off x="10223016" y="3663218"/>
                    <a:ext cx="451021" cy="369332"/>
                  </a:xfrm>
                  <a:prstGeom prst="rect">
                    <a:avLst/>
                  </a:prstGeom>
                  <a:blipFill>
                    <a:blip r:embed="rId6"/>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8719288A-0E62-4E9C-8A44-51B5F9BFDCB4}"/>
                </a:ext>
              </a:extLst>
            </p:cNvPr>
            <p:cNvGrpSpPr/>
            <p:nvPr/>
          </p:nvGrpSpPr>
          <p:grpSpPr>
            <a:xfrm>
              <a:off x="8376211" y="4457691"/>
              <a:ext cx="502061" cy="347472"/>
              <a:chOff x="10184916" y="3694449"/>
              <a:chExt cx="502061" cy="347472"/>
            </a:xfrm>
          </p:grpSpPr>
          <p:sp>
            <p:nvSpPr>
              <p:cNvPr id="31" name="Oval 30">
                <a:extLst>
                  <a:ext uri="{FF2B5EF4-FFF2-40B4-BE49-F238E27FC236}">
                    <a16:creationId xmlns:a16="http://schemas.microsoft.com/office/drawing/2014/main" id="{8C5408D7-4751-4400-8683-F3E9930419D4}"/>
                  </a:ext>
                </a:extLst>
              </p:cNvPr>
              <p:cNvSpPr>
                <a:spLocks noChangeAspect="1"/>
              </p:cNvSpPr>
              <p:nvPr/>
            </p:nvSpPr>
            <p:spPr>
              <a:xfrm>
                <a:off x="10254615" y="3694449"/>
                <a:ext cx="347472" cy="347472"/>
              </a:xfrm>
              <a:prstGeom prst="ellipse">
                <a:avLst/>
              </a:prstGeom>
              <a:solidFill>
                <a:srgbClr val="DE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1E331D3-FE84-46DD-BD0C-29719BFBD62F}"/>
                      </a:ext>
                    </a:extLst>
                  </p:cNvPr>
                  <p:cNvSpPr txBox="1"/>
                  <p:nvPr/>
                </p:nvSpPr>
                <p:spPr>
                  <a:xfrm>
                    <a:off x="10184916" y="3720368"/>
                    <a:ext cx="50206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h</m:t>
                              </m:r>
                            </m:e>
                            <m:sub>
                              <m:r>
                                <m:rPr>
                                  <m:sty m:val="p"/>
                                </m:rPr>
                                <a:rPr lang="en-US" sz="1200" b="0" i="0" smtClean="0">
                                  <a:latin typeface="Cambria Math" panose="02040503050406030204" pitchFamily="18" charset="0"/>
                                </a:rPr>
                                <m:t>t</m:t>
                              </m:r>
                              <m:r>
                                <a:rPr lang="en-US" sz="1200" b="0" i="0" smtClean="0">
                                  <a:latin typeface="Cambria Math" panose="02040503050406030204" pitchFamily="18" charset="0"/>
                                </a:rPr>
                                <m:t>−1</m:t>
                              </m:r>
                            </m:sub>
                          </m:sSub>
                        </m:oMath>
                      </m:oMathPara>
                    </a14:m>
                    <a:endParaRPr lang="en-US" sz="1200" dirty="0"/>
                  </a:p>
                </p:txBody>
              </p:sp>
            </mc:Choice>
            <mc:Fallback xmlns="">
              <p:sp>
                <p:nvSpPr>
                  <p:cNvPr id="40" name="TextBox 39">
                    <a:extLst>
                      <a:ext uri="{FF2B5EF4-FFF2-40B4-BE49-F238E27FC236}">
                        <a16:creationId xmlns:a16="http://schemas.microsoft.com/office/drawing/2014/main" id="{3E216A26-A449-49B8-9680-4B8844AFDED6}"/>
                      </a:ext>
                    </a:extLst>
                  </p:cNvPr>
                  <p:cNvSpPr txBox="1">
                    <a:spLocks noRot="1" noChangeAspect="1" noMove="1" noResize="1" noEditPoints="1" noAdjustHandles="1" noChangeArrowheads="1" noChangeShapeType="1" noTextEdit="1"/>
                  </p:cNvSpPr>
                  <p:nvPr/>
                </p:nvSpPr>
                <p:spPr>
                  <a:xfrm>
                    <a:off x="10184916" y="3720368"/>
                    <a:ext cx="502061" cy="276999"/>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E1724FA7-A6D6-4B15-91C2-50BF65B06E2C}"/>
                </a:ext>
              </a:extLst>
            </p:cNvPr>
            <p:cNvGrpSpPr/>
            <p:nvPr/>
          </p:nvGrpSpPr>
          <p:grpSpPr>
            <a:xfrm>
              <a:off x="10786505" y="4426460"/>
              <a:ext cx="439479" cy="378703"/>
              <a:chOff x="10223016" y="3663218"/>
              <a:chExt cx="439479" cy="378703"/>
            </a:xfrm>
          </p:grpSpPr>
          <p:sp>
            <p:nvSpPr>
              <p:cNvPr id="29" name="Oval 28">
                <a:extLst>
                  <a:ext uri="{FF2B5EF4-FFF2-40B4-BE49-F238E27FC236}">
                    <a16:creationId xmlns:a16="http://schemas.microsoft.com/office/drawing/2014/main" id="{EF499B89-B84B-422A-9B6A-23429476B575}"/>
                  </a:ext>
                </a:extLst>
              </p:cNvPr>
              <p:cNvSpPr>
                <a:spLocks noChangeAspect="1"/>
              </p:cNvSpPr>
              <p:nvPr/>
            </p:nvSpPr>
            <p:spPr>
              <a:xfrm>
                <a:off x="10254615" y="3694449"/>
                <a:ext cx="347472" cy="347472"/>
              </a:xfrm>
              <a:prstGeom prst="ellipse">
                <a:avLst/>
              </a:prstGeom>
              <a:solidFill>
                <a:srgbClr val="DE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68A323-46C5-45B3-8ABE-DA510C1EFFE0}"/>
                      </a:ext>
                    </a:extLst>
                  </p:cNvPr>
                  <p:cNvSpPr txBox="1"/>
                  <p:nvPr/>
                </p:nvSpPr>
                <p:spPr>
                  <a:xfrm>
                    <a:off x="10223016" y="3663218"/>
                    <a:ext cx="439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43" name="TextBox 42">
                    <a:extLst>
                      <a:ext uri="{FF2B5EF4-FFF2-40B4-BE49-F238E27FC236}">
                        <a16:creationId xmlns:a16="http://schemas.microsoft.com/office/drawing/2014/main" id="{F7DF992F-D821-44CF-BED3-44D7438013A0}"/>
                      </a:ext>
                    </a:extLst>
                  </p:cNvPr>
                  <p:cNvSpPr txBox="1">
                    <a:spLocks noRot="1" noChangeAspect="1" noMove="1" noResize="1" noEditPoints="1" noAdjustHandles="1" noChangeArrowheads="1" noChangeShapeType="1" noTextEdit="1"/>
                  </p:cNvSpPr>
                  <p:nvPr/>
                </p:nvSpPr>
                <p:spPr>
                  <a:xfrm>
                    <a:off x="10223016" y="3663218"/>
                    <a:ext cx="439479" cy="369332"/>
                  </a:xfrm>
                  <a:prstGeom prst="rect">
                    <a:avLst/>
                  </a:prstGeom>
                  <a:blipFill>
                    <a:blip r:embed="rId8"/>
                    <a:stretch>
                      <a:fillRect/>
                    </a:stretch>
                  </a:blipFill>
                </p:spPr>
                <p:txBody>
                  <a:bodyPr/>
                  <a:lstStyle/>
                  <a:p>
                    <a:r>
                      <a:rPr lang="en-US">
                        <a:noFill/>
                      </a:rPr>
                      <a:t> </a:t>
                    </a:r>
                  </a:p>
                </p:txBody>
              </p:sp>
            </mc:Fallback>
          </mc:AlternateContent>
        </p:grpSp>
      </p:grpSp>
      <p:grpSp>
        <p:nvGrpSpPr>
          <p:cNvPr id="43" name="Group 42">
            <a:extLst>
              <a:ext uri="{FF2B5EF4-FFF2-40B4-BE49-F238E27FC236}">
                <a16:creationId xmlns:a16="http://schemas.microsoft.com/office/drawing/2014/main" id="{21C4FEA3-54F1-4016-A10B-B09A3D4D7FD5}"/>
              </a:ext>
            </a:extLst>
          </p:cNvPr>
          <p:cNvGrpSpPr/>
          <p:nvPr/>
        </p:nvGrpSpPr>
        <p:grpSpPr>
          <a:xfrm>
            <a:off x="3832251" y="2572009"/>
            <a:ext cx="5484752" cy="752494"/>
            <a:chOff x="3832251" y="2572009"/>
            <a:chExt cx="5484752" cy="752494"/>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F3BF2E8-95D2-4826-8E36-629046FA3177}"/>
                    </a:ext>
                  </a:extLst>
                </p:cNvPr>
                <p:cNvSpPr txBox="1"/>
                <p:nvPr/>
              </p:nvSpPr>
              <p:spPr>
                <a:xfrm>
                  <a:off x="3900487" y="2572009"/>
                  <a:ext cx="4391025"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center"/>
                      </m:oMathParaPr>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h</m:t>
                            </m:r>
                          </m:e>
                          <m:sub>
                            <m:r>
                              <a:rPr lang="en-US" sz="2000">
                                <a:latin typeface="Cambria Math" panose="02040503050406030204" pitchFamily="18" charset="0"/>
                              </a:rPr>
                              <m:t>𝑡</m:t>
                            </m:r>
                          </m:sub>
                        </m:sSub>
                        <m:r>
                          <a:rPr lang="en-US" sz="200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tanh</m:t>
                            </m:r>
                          </m:fName>
                          <m:e>
                            <m:d>
                              <m:dPr>
                                <m:ctrlPr>
                                  <a:rPr lang="en-US" sz="2000" i="1">
                                    <a:latin typeface="Cambria Math" panose="02040503050406030204" pitchFamily="18" charset="0"/>
                                  </a:rPr>
                                </m:ctrlPr>
                              </m:dPr>
                              <m:e>
                                <m:r>
                                  <a:rPr lang="en-US" sz="2000">
                                    <a:latin typeface="Cambria Math" panose="02040503050406030204" pitchFamily="18" charset="0"/>
                                  </a:rPr>
                                  <m:t>𝑈</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𝑡</m:t>
                                    </m:r>
                                  </m:sub>
                                </m:sSub>
                                <m:r>
                                  <a:rPr lang="en-US" sz="2000">
                                    <a:latin typeface="Cambria Math" panose="02040503050406030204" pitchFamily="18" charset="0"/>
                                  </a:rPr>
                                  <m:t>+</m:t>
                                </m:r>
                                <m:r>
                                  <a:rPr lang="en-US" sz="2000">
                                    <a:latin typeface="Cambria Math" panose="02040503050406030204" pitchFamily="18" charset="0"/>
                                  </a:rPr>
                                  <m:t>𝑊</m:t>
                                </m:r>
                                <m:sSub>
                                  <m:sSubPr>
                                    <m:ctrlPr>
                                      <a:rPr lang="en-US" sz="2000" i="1">
                                        <a:latin typeface="Cambria Math" panose="02040503050406030204" pitchFamily="18" charset="0"/>
                                      </a:rPr>
                                    </m:ctrlPr>
                                  </m:sSubPr>
                                  <m:e>
                                    <m:r>
                                      <a:rPr lang="en-US" sz="2000">
                                        <a:latin typeface="Cambria Math" panose="02040503050406030204" pitchFamily="18" charset="0"/>
                                      </a:rPr>
                                      <m:t>h</m:t>
                                    </m:r>
                                  </m:e>
                                  <m:sub>
                                    <m:r>
                                      <a:rPr lang="en-US" sz="2000">
                                        <a:latin typeface="Cambria Math" panose="02040503050406030204" pitchFamily="18" charset="0"/>
                                      </a:rPr>
                                      <m:t>𝑡</m:t>
                                    </m:r>
                                    <m:r>
                                      <a:rPr lang="en-US" sz="2000">
                                        <a:latin typeface="Cambria Math" panose="02040503050406030204" pitchFamily="18" charset="0"/>
                                      </a:rPr>
                                      <m:t>−1</m:t>
                                    </m:r>
                                  </m:sub>
                                </m:sSub>
                                <m:r>
                                  <a:rPr lang="en-US" sz="2000">
                                    <a:latin typeface="Cambria Math" panose="02040503050406030204" pitchFamily="18" charset="0"/>
                                  </a:rPr>
                                  <m:t>+</m:t>
                                </m:r>
                                <m:r>
                                  <a:rPr lang="en-US" sz="2000">
                                    <a:latin typeface="Cambria Math" panose="02040503050406030204" pitchFamily="18" charset="0"/>
                                  </a:rPr>
                                  <m:t>𝑏</m:t>
                                </m:r>
                              </m:e>
                            </m:d>
                          </m:e>
                        </m:func>
                      </m:oMath>
                    </m:oMathPara>
                  </a14:m>
                  <a:endParaRPr lang="en-US" sz="2000" dirty="0">
                    <a:latin typeface="Montserrat Medium" panose="00000600000000000000" pitchFamily="2" charset="0"/>
                  </a:endParaRPr>
                </a:p>
              </p:txBody>
            </p:sp>
          </mc:Choice>
          <mc:Fallback xmlns="">
            <p:sp>
              <p:nvSpPr>
                <p:cNvPr id="25" name="TextBox 24">
                  <a:extLst>
                    <a:ext uri="{FF2B5EF4-FFF2-40B4-BE49-F238E27FC236}">
                      <a16:creationId xmlns:a16="http://schemas.microsoft.com/office/drawing/2014/main" id="{3E97CB0A-75B7-4195-80DB-51A8F3C537AD}"/>
                    </a:ext>
                  </a:extLst>
                </p:cNvPr>
                <p:cNvSpPr txBox="1">
                  <a:spLocks noRot="1" noChangeAspect="1" noMove="1" noResize="1" noEditPoints="1" noAdjustHandles="1" noChangeArrowheads="1" noChangeShapeType="1" noTextEdit="1"/>
                </p:cNvSpPr>
                <p:nvPr/>
              </p:nvSpPr>
              <p:spPr>
                <a:xfrm>
                  <a:off x="3900487" y="2572009"/>
                  <a:ext cx="4391025" cy="430887"/>
                </a:xfrm>
                <a:prstGeom prst="rect">
                  <a:avLst/>
                </a:prstGeom>
                <a:blipFill>
                  <a:blip r:embed="rId9"/>
                  <a:stretch>
                    <a:fillRect/>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AF2CCA97-4DBC-430E-ACF1-17080B21EE9A}"/>
                </a:ext>
              </a:extLst>
            </p:cNvPr>
            <p:cNvGrpSpPr/>
            <p:nvPr/>
          </p:nvGrpSpPr>
          <p:grpSpPr>
            <a:xfrm>
              <a:off x="3832251" y="2945800"/>
              <a:ext cx="434670" cy="378703"/>
              <a:chOff x="10213491" y="3663218"/>
              <a:chExt cx="434670" cy="378703"/>
            </a:xfrm>
          </p:grpSpPr>
          <p:sp>
            <p:nvSpPr>
              <p:cNvPr id="50" name="Oval 49">
                <a:extLst>
                  <a:ext uri="{FF2B5EF4-FFF2-40B4-BE49-F238E27FC236}">
                    <a16:creationId xmlns:a16="http://schemas.microsoft.com/office/drawing/2014/main" id="{42656BE5-14CB-4BA1-A67F-AEE1239DB672}"/>
                  </a:ext>
                </a:extLst>
              </p:cNvPr>
              <p:cNvSpPr>
                <a:spLocks noChangeAspect="1"/>
              </p:cNvSpPr>
              <p:nvPr/>
            </p:nvSpPr>
            <p:spPr>
              <a:xfrm>
                <a:off x="10254615" y="3694449"/>
                <a:ext cx="347472" cy="347472"/>
              </a:xfrm>
              <a:prstGeom prst="ellipse">
                <a:avLst/>
              </a:prstGeom>
              <a:solidFill>
                <a:srgbClr val="EFE9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DB40C12-BBF6-4E8E-A8C6-FA8B54B7A699}"/>
                      </a:ext>
                    </a:extLst>
                  </p:cNvPr>
                  <p:cNvSpPr txBox="1"/>
                  <p:nvPr/>
                </p:nvSpPr>
                <p:spPr>
                  <a:xfrm>
                    <a:off x="10213491" y="3663218"/>
                    <a:ext cx="434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o</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34" name="TextBox 33">
                    <a:extLst>
                      <a:ext uri="{FF2B5EF4-FFF2-40B4-BE49-F238E27FC236}">
                        <a16:creationId xmlns:a16="http://schemas.microsoft.com/office/drawing/2014/main" id="{D9634B94-2CC3-4A05-8C58-4DC5F8F4AB12}"/>
                      </a:ext>
                    </a:extLst>
                  </p:cNvPr>
                  <p:cNvSpPr txBox="1">
                    <a:spLocks noRot="1" noChangeAspect="1" noMove="1" noResize="1" noEditPoints="1" noAdjustHandles="1" noChangeArrowheads="1" noChangeShapeType="1" noTextEdit="1"/>
                  </p:cNvSpPr>
                  <p:nvPr/>
                </p:nvSpPr>
                <p:spPr>
                  <a:xfrm>
                    <a:off x="10213491" y="3663218"/>
                    <a:ext cx="434670" cy="369332"/>
                  </a:xfrm>
                  <a:prstGeom prst="rect">
                    <a:avLst/>
                  </a:prstGeom>
                  <a:blipFill>
                    <a:blip r:embed="rId10"/>
                    <a:stretch>
                      <a:fillRect/>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864877DC-97A1-4D0F-9CF8-49B8B5AB097D}"/>
                </a:ext>
              </a:extLst>
            </p:cNvPr>
            <p:cNvGrpSpPr/>
            <p:nvPr/>
          </p:nvGrpSpPr>
          <p:grpSpPr>
            <a:xfrm>
              <a:off x="3844273" y="2585657"/>
              <a:ext cx="439479" cy="378703"/>
              <a:chOff x="10223016" y="3663218"/>
              <a:chExt cx="439479" cy="378703"/>
            </a:xfrm>
          </p:grpSpPr>
          <p:sp>
            <p:nvSpPr>
              <p:cNvPr id="48" name="Oval 47">
                <a:extLst>
                  <a:ext uri="{FF2B5EF4-FFF2-40B4-BE49-F238E27FC236}">
                    <a16:creationId xmlns:a16="http://schemas.microsoft.com/office/drawing/2014/main" id="{27BA1A63-D026-45FE-A6BC-9A8E4ACD3075}"/>
                  </a:ext>
                </a:extLst>
              </p:cNvPr>
              <p:cNvSpPr>
                <a:spLocks noChangeAspect="1"/>
              </p:cNvSpPr>
              <p:nvPr/>
            </p:nvSpPr>
            <p:spPr>
              <a:xfrm>
                <a:off x="10254615" y="3694449"/>
                <a:ext cx="347472" cy="347472"/>
              </a:xfrm>
              <a:prstGeom prst="ellipse">
                <a:avLst/>
              </a:prstGeom>
              <a:solidFill>
                <a:srgbClr val="DE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7D4132-428E-491F-B018-38A81CE39754}"/>
                      </a:ext>
                    </a:extLst>
                  </p:cNvPr>
                  <p:cNvSpPr txBox="1"/>
                  <p:nvPr/>
                </p:nvSpPr>
                <p:spPr>
                  <a:xfrm>
                    <a:off x="10223016" y="3663218"/>
                    <a:ext cx="439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46" name="TextBox 45">
                    <a:extLst>
                      <a:ext uri="{FF2B5EF4-FFF2-40B4-BE49-F238E27FC236}">
                        <a16:creationId xmlns:a16="http://schemas.microsoft.com/office/drawing/2014/main" id="{E7C4CDD4-2CAB-4923-963B-DCD763810C4B}"/>
                      </a:ext>
                    </a:extLst>
                  </p:cNvPr>
                  <p:cNvSpPr txBox="1">
                    <a:spLocks noRot="1" noChangeAspect="1" noMove="1" noResize="1" noEditPoints="1" noAdjustHandles="1" noChangeArrowheads="1" noChangeShapeType="1" noTextEdit="1"/>
                  </p:cNvSpPr>
                  <p:nvPr/>
                </p:nvSpPr>
                <p:spPr>
                  <a:xfrm>
                    <a:off x="10223016" y="3663218"/>
                    <a:ext cx="439479" cy="369332"/>
                  </a:xfrm>
                  <a:prstGeom prst="rect">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4656E4D-9830-4E85-BB0A-953FBE473D90}"/>
                    </a:ext>
                  </a:extLst>
                </p:cNvPr>
                <p:cNvSpPr txBox="1"/>
                <p:nvPr/>
              </p:nvSpPr>
              <p:spPr>
                <a:xfrm>
                  <a:off x="4513059" y="2946514"/>
                  <a:ext cx="4803944" cy="369332"/>
                </a:xfrm>
                <a:prstGeom prst="rect">
                  <a:avLst/>
                </a:prstGeom>
                <a:noFill/>
              </p:spPr>
              <p:txBody>
                <a:bodyPr wrap="none" rtlCol="0">
                  <a:spAutoFit/>
                </a:bodyPr>
                <a:lstStyle/>
                <a:p>
                  <a14:m>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o</m:t>
                          </m:r>
                        </m:e>
                        <m:sub>
                          <m:r>
                            <a:rPr lang="en-US" sz="1800">
                              <a:latin typeface="Cambria Math" panose="02040503050406030204" pitchFamily="18" charset="0"/>
                            </a:rPr>
                            <m:t>𝑡</m:t>
                          </m:r>
                        </m:sub>
                      </m:sSub>
                      <m:r>
                        <a:rPr lang="en-US" sz="1800">
                          <a:latin typeface="Cambria Math" panose="02040503050406030204" pitchFamily="18" charset="0"/>
                        </a:rPr>
                        <m:t>=</m:t>
                      </m:r>
                      <m:r>
                        <a:rPr lang="en-US" sz="1800">
                          <a:latin typeface="Cambria Math" panose="02040503050406030204" pitchFamily="18" charset="0"/>
                        </a:rPr>
                        <m:t>𝑉</m:t>
                      </m:r>
                      <m:sSub>
                        <m:sSubPr>
                          <m:ctrlPr>
                            <a:rPr lang="en-US" sz="1800" i="1">
                              <a:latin typeface="Cambria Math" panose="02040503050406030204" pitchFamily="18" charset="0"/>
                            </a:rPr>
                          </m:ctrlPr>
                        </m:sSubPr>
                        <m:e>
                          <m:r>
                            <a:rPr lang="en-US" sz="1800">
                              <a:latin typeface="Cambria Math" panose="02040503050406030204" pitchFamily="18" charset="0"/>
                            </a:rPr>
                            <m:t>h</m:t>
                          </m:r>
                        </m:e>
                        <m:sub>
                          <m:r>
                            <a:rPr lang="en-US" sz="1800">
                              <a:latin typeface="Cambria Math" panose="02040503050406030204" pitchFamily="18" charset="0"/>
                            </a:rPr>
                            <m:t>𝑡</m:t>
                          </m:r>
                        </m:sub>
                      </m:sSub>
                      <m:r>
                        <a:rPr lang="en-US" sz="1800">
                          <a:latin typeface="Cambria Math" panose="02040503050406030204" pitchFamily="18" charset="0"/>
                        </a:rPr>
                        <m:t>+</m:t>
                      </m:r>
                      <m:r>
                        <a:rPr lang="en-US" sz="1800">
                          <a:latin typeface="Cambria Math" panose="02040503050406030204" pitchFamily="18" charset="0"/>
                        </a:rPr>
                        <m:t>𝑐</m:t>
                      </m:r>
                    </m:oMath>
                  </a14:m>
                  <a:r>
                    <a:rPr lang="en-US" sz="1800" dirty="0">
                      <a:latin typeface="Montserrat Medium" panose="00000600000000000000" pitchFamily="2" charset="0"/>
                    </a:rPr>
                    <a:t>     </a:t>
                  </a:r>
                  <a:r>
                    <a:rPr lang="en-US" sz="1800" dirty="0">
                      <a:solidFill>
                        <a:schemeClr val="accent6">
                          <a:lumMod val="75000"/>
                        </a:schemeClr>
                      </a:solidFill>
                      <a:latin typeface="Montserrat Medium" panose="00000600000000000000" pitchFamily="2" charset="0"/>
                    </a:rPr>
                    <a:t>// (The output of the RNN)</a:t>
                  </a:r>
                </a:p>
              </p:txBody>
            </p:sp>
          </mc:Choice>
          <mc:Fallback xmlns="">
            <p:sp>
              <p:nvSpPr>
                <p:cNvPr id="47" name="TextBox 46">
                  <a:extLst>
                    <a:ext uri="{FF2B5EF4-FFF2-40B4-BE49-F238E27FC236}">
                      <a16:creationId xmlns:a16="http://schemas.microsoft.com/office/drawing/2014/main" id="{85BBC9A1-7516-4E16-8576-9E6D0FD500B1}"/>
                    </a:ext>
                  </a:extLst>
                </p:cNvPr>
                <p:cNvSpPr txBox="1">
                  <a:spLocks noRot="1" noChangeAspect="1" noMove="1" noResize="1" noEditPoints="1" noAdjustHandles="1" noChangeArrowheads="1" noChangeShapeType="1" noTextEdit="1"/>
                </p:cNvSpPr>
                <p:nvPr/>
              </p:nvSpPr>
              <p:spPr>
                <a:xfrm>
                  <a:off x="4513059" y="2946514"/>
                  <a:ext cx="4803944" cy="369332"/>
                </a:xfrm>
                <a:prstGeom prst="rect">
                  <a:avLst/>
                </a:prstGeom>
                <a:blipFill>
                  <a:blip r:embed="rId12"/>
                  <a:stretch>
                    <a:fillRect t="-6557" r="-381" b="-26230"/>
                  </a:stretch>
                </a:blipFill>
              </p:spPr>
              <p:txBody>
                <a:bodyPr/>
                <a:lstStyle/>
                <a:p>
                  <a:r>
                    <a:rPr lang="en-US">
                      <a:noFill/>
                    </a:rPr>
                    <a:t> </a:t>
                  </a:r>
                </a:p>
              </p:txBody>
            </p:sp>
          </mc:Fallback>
        </mc:AlternateContent>
      </p:grpSp>
    </p:spTree>
    <p:extLst>
      <p:ext uri="{BB962C8B-B14F-4D97-AF65-F5344CB8AC3E}">
        <p14:creationId xmlns:p14="http://schemas.microsoft.com/office/powerpoint/2010/main" val="145825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6</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E935743-0E07-4D74-AAE3-167474C30705}"/>
              </a:ext>
            </a:extLst>
          </p:cNvPr>
          <p:cNvSpPr txBox="1"/>
          <p:nvPr/>
        </p:nvSpPr>
        <p:spPr>
          <a:xfrm>
            <a:off x="315599" y="263176"/>
            <a:ext cx="8495387"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Main Challenges</a:t>
            </a:r>
            <a:endParaRPr lang="en-US" sz="3200" b="1" dirty="0">
              <a:latin typeface="Montserrat Medium" panose="00000600000000000000" pitchFamily="2" charset="0"/>
            </a:endParaRPr>
          </a:p>
        </p:txBody>
      </p:sp>
      <p:sp>
        <p:nvSpPr>
          <p:cNvPr id="3" name="TextBox 2">
            <a:extLst>
              <a:ext uri="{FF2B5EF4-FFF2-40B4-BE49-F238E27FC236}">
                <a16:creationId xmlns:a16="http://schemas.microsoft.com/office/drawing/2014/main" id="{6F958D71-8209-45D2-B00D-2EF51051C95F}"/>
              </a:ext>
            </a:extLst>
          </p:cNvPr>
          <p:cNvSpPr txBox="1"/>
          <p:nvPr/>
        </p:nvSpPr>
        <p:spPr>
          <a:xfrm>
            <a:off x="1068529" y="1684135"/>
            <a:ext cx="9853937" cy="1938992"/>
          </a:xfrm>
          <a:prstGeom prst="rect">
            <a:avLst/>
          </a:prstGeom>
          <a:noFill/>
        </p:spPr>
        <p:txBody>
          <a:bodyPr wrap="square" rtlCol="0" anchor="t">
            <a:spAutoFit/>
          </a:bodyPr>
          <a:lstStyle/>
          <a:p>
            <a:pPr marL="342900" indent="-342900">
              <a:buFont typeface="Arial" panose="020B0604020202020204" pitchFamily="34" charset="0"/>
              <a:buChar char="•"/>
            </a:pPr>
            <a:r>
              <a:rPr lang="en-US" sz="2000" dirty="0">
                <a:latin typeface="Montserrat Medium" panose="00000600000000000000" pitchFamily="2" charset="0"/>
              </a:rPr>
              <a:t>RNNs suffer from the vanishing gradient problem, thus long sequential data is a bit tricky to handle</a:t>
            </a:r>
          </a:p>
          <a:p>
            <a:pPr marL="342900" indent="-342900">
              <a:buFont typeface="Arial" panose="020B0604020202020204" pitchFamily="34" charset="0"/>
              <a:buChar char="•"/>
            </a:pP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latin typeface="Montserrat Medium" panose="00000600000000000000" pitchFamily="2" charset="0"/>
              </a:rPr>
              <a:t>The system adopts new features automatically</a:t>
            </a:r>
          </a:p>
          <a:p>
            <a:pPr marL="342900" indent="-342900">
              <a:buFont typeface="Arial" panose="020B0604020202020204" pitchFamily="34" charset="0"/>
              <a:buChar char="•"/>
            </a:pPr>
            <a:endParaRPr lang="en-US" sz="2000" dirty="0">
              <a:latin typeface="Montserrat Medium" panose="00000600000000000000" pitchFamily="2" charset="0"/>
            </a:endParaRPr>
          </a:p>
          <a:p>
            <a:pPr marL="342900" indent="-342900">
              <a:buFont typeface="Arial" panose="020B0604020202020204" pitchFamily="34" charset="0"/>
              <a:buChar char="•"/>
            </a:pPr>
            <a:r>
              <a:rPr lang="en-US" sz="2000" dirty="0">
                <a:latin typeface="Montserrat Medium" panose="00000600000000000000" pitchFamily="2" charset="0"/>
              </a:rPr>
              <a:t>Many duplications of posts with different contextual variations are taken care of</a:t>
            </a:r>
          </a:p>
        </p:txBody>
      </p:sp>
    </p:spTree>
    <p:extLst>
      <p:ext uri="{BB962C8B-B14F-4D97-AF65-F5344CB8AC3E}">
        <p14:creationId xmlns:p14="http://schemas.microsoft.com/office/powerpoint/2010/main" val="928381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7</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07A4AB7-90F5-4007-A590-050246097CEF}"/>
              </a:ext>
            </a:extLst>
          </p:cNvPr>
          <p:cNvSpPr txBox="1"/>
          <p:nvPr/>
        </p:nvSpPr>
        <p:spPr>
          <a:xfrm>
            <a:off x="315599" y="263176"/>
            <a:ext cx="8495387"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Flow Chart</a:t>
            </a:r>
            <a:endParaRPr lang="en-US" sz="3200" b="1" dirty="0">
              <a:latin typeface="Montserrat Medium" panose="00000600000000000000" pitchFamily="2" charset="0"/>
            </a:endParaRPr>
          </a:p>
        </p:txBody>
      </p:sp>
      <p:grpSp>
        <p:nvGrpSpPr>
          <p:cNvPr id="39" name="Group 38">
            <a:extLst>
              <a:ext uri="{FF2B5EF4-FFF2-40B4-BE49-F238E27FC236}">
                <a16:creationId xmlns:a16="http://schemas.microsoft.com/office/drawing/2014/main" id="{896FC85D-E401-4911-96EB-138DC9CE0B74}"/>
              </a:ext>
            </a:extLst>
          </p:cNvPr>
          <p:cNvGrpSpPr/>
          <p:nvPr/>
        </p:nvGrpSpPr>
        <p:grpSpPr>
          <a:xfrm>
            <a:off x="121920" y="1278646"/>
            <a:ext cx="11856308" cy="4132376"/>
            <a:chOff x="121920" y="982550"/>
            <a:chExt cx="11856308" cy="4132376"/>
          </a:xfrm>
        </p:grpSpPr>
        <p:pic>
          <p:nvPicPr>
            <p:cNvPr id="40" name="Picture 39">
              <a:extLst>
                <a:ext uri="{FF2B5EF4-FFF2-40B4-BE49-F238E27FC236}">
                  <a16:creationId xmlns:a16="http://schemas.microsoft.com/office/drawing/2014/main" id="{D88E6B6B-7DC2-40EC-A4BE-B86F6D125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772" y="1615914"/>
              <a:ext cx="11764456" cy="3499011"/>
            </a:xfrm>
            <a:prstGeom prst="rect">
              <a:avLst/>
            </a:prstGeom>
          </p:spPr>
        </p:pic>
        <p:grpSp>
          <p:nvGrpSpPr>
            <p:cNvPr id="41" name="Group 40">
              <a:extLst>
                <a:ext uri="{FF2B5EF4-FFF2-40B4-BE49-F238E27FC236}">
                  <a16:creationId xmlns:a16="http://schemas.microsoft.com/office/drawing/2014/main" id="{49CA341F-0279-4B43-9053-9C271624211F}"/>
                </a:ext>
              </a:extLst>
            </p:cNvPr>
            <p:cNvGrpSpPr/>
            <p:nvPr/>
          </p:nvGrpSpPr>
          <p:grpSpPr>
            <a:xfrm>
              <a:off x="121920" y="982550"/>
              <a:ext cx="11848606" cy="4132376"/>
              <a:chOff x="121920" y="982550"/>
              <a:chExt cx="11848606" cy="4132376"/>
            </a:xfrm>
          </p:grpSpPr>
          <p:grpSp>
            <p:nvGrpSpPr>
              <p:cNvPr id="42" name="Group 41">
                <a:extLst>
                  <a:ext uri="{FF2B5EF4-FFF2-40B4-BE49-F238E27FC236}">
                    <a16:creationId xmlns:a16="http://schemas.microsoft.com/office/drawing/2014/main" id="{71C6936A-CD16-4BE6-97AF-2C3147A9568F}"/>
                  </a:ext>
                </a:extLst>
              </p:cNvPr>
              <p:cNvGrpSpPr/>
              <p:nvPr/>
            </p:nvGrpSpPr>
            <p:grpSpPr>
              <a:xfrm>
                <a:off x="121920" y="982550"/>
                <a:ext cx="1872343" cy="4132376"/>
                <a:chOff x="121920" y="982550"/>
                <a:chExt cx="1872343" cy="4132376"/>
              </a:xfrm>
            </p:grpSpPr>
            <p:sp>
              <p:nvSpPr>
                <p:cNvPr id="52" name="TextBox 51">
                  <a:extLst>
                    <a:ext uri="{FF2B5EF4-FFF2-40B4-BE49-F238E27FC236}">
                      <a16:creationId xmlns:a16="http://schemas.microsoft.com/office/drawing/2014/main" id="{ACC26B15-D06A-4A0C-8A7A-B57E84233332}"/>
                    </a:ext>
                  </a:extLst>
                </p:cNvPr>
                <p:cNvSpPr txBox="1"/>
                <p:nvPr/>
              </p:nvSpPr>
              <p:spPr>
                <a:xfrm>
                  <a:off x="892821" y="982550"/>
                  <a:ext cx="330540" cy="769441"/>
                </a:xfrm>
                <a:prstGeom prst="rect">
                  <a:avLst/>
                </a:prstGeom>
                <a:noFill/>
              </p:spPr>
              <p:txBody>
                <a:bodyPr wrap="none" rtlCol="0">
                  <a:spAutoFit/>
                </a:bodyPr>
                <a:lstStyle/>
                <a:p>
                  <a:r>
                    <a:rPr lang="en-US" sz="4400" dirty="0">
                      <a:solidFill>
                        <a:srgbClr val="00B050"/>
                      </a:solidFill>
                      <a:latin typeface="Antonio" panose="02000503000000000000" pitchFamily="2" charset="0"/>
                    </a:rPr>
                    <a:t>I</a:t>
                  </a:r>
                </a:p>
              </p:txBody>
            </p:sp>
            <p:sp>
              <p:nvSpPr>
                <p:cNvPr id="53" name="Rectangle: Rounded Corners 52">
                  <a:extLst>
                    <a:ext uri="{FF2B5EF4-FFF2-40B4-BE49-F238E27FC236}">
                      <a16:creationId xmlns:a16="http://schemas.microsoft.com/office/drawing/2014/main" id="{80BAEB2A-9CF9-43E1-992D-A0F6595D3F9D}"/>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3DBB2CF-166F-4F67-AD83-7F2A580401ED}"/>
                  </a:ext>
                </a:extLst>
              </p:cNvPr>
              <p:cNvGrpSpPr/>
              <p:nvPr/>
            </p:nvGrpSpPr>
            <p:grpSpPr>
              <a:xfrm>
                <a:off x="2041776" y="982550"/>
                <a:ext cx="1872343" cy="4132376"/>
                <a:chOff x="2041776" y="982550"/>
                <a:chExt cx="1872343" cy="4132376"/>
              </a:xfrm>
            </p:grpSpPr>
            <p:sp>
              <p:nvSpPr>
                <p:cNvPr id="50" name="TextBox 49">
                  <a:extLst>
                    <a:ext uri="{FF2B5EF4-FFF2-40B4-BE49-F238E27FC236}">
                      <a16:creationId xmlns:a16="http://schemas.microsoft.com/office/drawing/2014/main" id="{AC5CF228-17FD-4F39-BF81-961EBED1AE38}"/>
                    </a:ext>
                  </a:extLst>
                </p:cNvPr>
                <p:cNvSpPr txBox="1"/>
                <p:nvPr/>
              </p:nvSpPr>
              <p:spPr>
                <a:xfrm>
                  <a:off x="2739741" y="982550"/>
                  <a:ext cx="476412" cy="769441"/>
                </a:xfrm>
                <a:prstGeom prst="rect">
                  <a:avLst/>
                </a:prstGeom>
                <a:noFill/>
              </p:spPr>
              <p:txBody>
                <a:bodyPr wrap="none" rtlCol="0">
                  <a:spAutoFit/>
                </a:bodyPr>
                <a:lstStyle/>
                <a:p>
                  <a:r>
                    <a:rPr lang="en-US" sz="4400" dirty="0">
                      <a:solidFill>
                        <a:srgbClr val="00B0F0"/>
                      </a:solidFill>
                      <a:latin typeface="Antonio" panose="02000503000000000000" pitchFamily="2" charset="0"/>
                    </a:rPr>
                    <a:t>II</a:t>
                  </a:r>
                </a:p>
              </p:txBody>
            </p:sp>
            <p:sp>
              <p:nvSpPr>
                <p:cNvPr id="51" name="Rectangle: Rounded Corners 50">
                  <a:extLst>
                    <a:ext uri="{FF2B5EF4-FFF2-40B4-BE49-F238E27FC236}">
                      <a16:creationId xmlns:a16="http://schemas.microsoft.com/office/drawing/2014/main" id="{0D52ABF8-FFC8-4162-9FAD-A08635755B1C}"/>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44" name="Group 43">
                <a:extLst>
                  <a:ext uri="{FF2B5EF4-FFF2-40B4-BE49-F238E27FC236}">
                    <a16:creationId xmlns:a16="http://schemas.microsoft.com/office/drawing/2014/main" id="{0BA3B9B2-C7A3-4C2F-BDDB-6CDB4C41FAB6}"/>
                  </a:ext>
                </a:extLst>
              </p:cNvPr>
              <p:cNvGrpSpPr/>
              <p:nvPr/>
            </p:nvGrpSpPr>
            <p:grpSpPr>
              <a:xfrm>
                <a:off x="3953724" y="982550"/>
                <a:ext cx="4789682" cy="4132376"/>
                <a:chOff x="3953724" y="982550"/>
                <a:chExt cx="4789682" cy="4132376"/>
              </a:xfrm>
            </p:grpSpPr>
            <p:sp>
              <p:nvSpPr>
                <p:cNvPr id="48" name="TextBox 47">
                  <a:extLst>
                    <a:ext uri="{FF2B5EF4-FFF2-40B4-BE49-F238E27FC236}">
                      <a16:creationId xmlns:a16="http://schemas.microsoft.com/office/drawing/2014/main" id="{4562E858-64B1-46DE-B304-BB5C16856F10}"/>
                    </a:ext>
                  </a:extLst>
                </p:cNvPr>
                <p:cNvSpPr txBox="1"/>
                <p:nvPr/>
              </p:nvSpPr>
              <p:spPr>
                <a:xfrm>
                  <a:off x="6037422" y="982550"/>
                  <a:ext cx="622286" cy="769441"/>
                </a:xfrm>
                <a:prstGeom prst="rect">
                  <a:avLst/>
                </a:prstGeom>
                <a:noFill/>
              </p:spPr>
              <p:txBody>
                <a:bodyPr wrap="none" rtlCol="0">
                  <a:spAutoFit/>
                </a:bodyPr>
                <a:lstStyle/>
                <a:p>
                  <a:r>
                    <a:rPr lang="en-US" sz="4400" dirty="0">
                      <a:solidFill>
                        <a:srgbClr val="002060"/>
                      </a:solidFill>
                      <a:latin typeface="Antonio" panose="02000503000000000000" pitchFamily="2" charset="0"/>
                    </a:rPr>
                    <a:t>III</a:t>
                  </a:r>
                </a:p>
              </p:txBody>
            </p:sp>
            <p:sp>
              <p:nvSpPr>
                <p:cNvPr id="49" name="Rectangle: Rounded Corners 48">
                  <a:extLst>
                    <a:ext uri="{FF2B5EF4-FFF2-40B4-BE49-F238E27FC236}">
                      <a16:creationId xmlns:a16="http://schemas.microsoft.com/office/drawing/2014/main" id="{F8230E91-EFB2-4B5F-A4CF-3F8CD1DD4401}"/>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45" name="Group 44">
                <a:extLst>
                  <a:ext uri="{FF2B5EF4-FFF2-40B4-BE49-F238E27FC236}">
                    <a16:creationId xmlns:a16="http://schemas.microsoft.com/office/drawing/2014/main" id="{461885FF-88F1-4B77-8E0F-A46A1FF26F8A}"/>
                  </a:ext>
                </a:extLst>
              </p:cNvPr>
              <p:cNvGrpSpPr/>
              <p:nvPr/>
            </p:nvGrpSpPr>
            <p:grpSpPr>
              <a:xfrm>
                <a:off x="8783012" y="982550"/>
                <a:ext cx="3187514" cy="4132376"/>
                <a:chOff x="8783012" y="982550"/>
                <a:chExt cx="3187514" cy="4132376"/>
              </a:xfrm>
            </p:grpSpPr>
            <p:sp>
              <p:nvSpPr>
                <p:cNvPr id="46" name="TextBox 45">
                  <a:extLst>
                    <a:ext uri="{FF2B5EF4-FFF2-40B4-BE49-F238E27FC236}">
                      <a16:creationId xmlns:a16="http://schemas.microsoft.com/office/drawing/2014/main" id="{97360409-E17D-4056-9A8B-8F60B8F63773}"/>
                    </a:ext>
                  </a:extLst>
                </p:cNvPr>
                <p:cNvSpPr txBox="1"/>
                <p:nvPr/>
              </p:nvSpPr>
              <p:spPr>
                <a:xfrm>
                  <a:off x="10084862" y="982550"/>
                  <a:ext cx="583814" cy="769441"/>
                </a:xfrm>
                <a:prstGeom prst="rect">
                  <a:avLst/>
                </a:prstGeom>
                <a:noFill/>
              </p:spPr>
              <p:txBody>
                <a:bodyPr wrap="none" rtlCol="0">
                  <a:spAutoFit/>
                </a:bodyPr>
                <a:lstStyle/>
                <a:p>
                  <a:r>
                    <a:rPr lang="en-US" sz="4400" dirty="0">
                      <a:solidFill>
                        <a:srgbClr val="7030A0"/>
                      </a:solidFill>
                      <a:latin typeface="Antonio" panose="02000503000000000000" pitchFamily="2" charset="0"/>
                    </a:rPr>
                    <a:t>IV</a:t>
                  </a:r>
                </a:p>
              </p:txBody>
            </p:sp>
            <p:sp>
              <p:nvSpPr>
                <p:cNvPr id="47" name="Rectangle: Rounded Corners 46">
                  <a:extLst>
                    <a:ext uri="{FF2B5EF4-FFF2-40B4-BE49-F238E27FC236}">
                      <a16:creationId xmlns:a16="http://schemas.microsoft.com/office/drawing/2014/main" id="{82E884EB-A050-40C4-8F7B-FEE6532FA302}"/>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grpSp>
    </p:spTree>
    <p:extLst>
      <p:ext uri="{BB962C8B-B14F-4D97-AF65-F5344CB8AC3E}">
        <p14:creationId xmlns:p14="http://schemas.microsoft.com/office/powerpoint/2010/main" val="3424634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8</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6750238-805A-45D1-97B6-9C45A7580430}"/>
              </a:ext>
            </a:extLst>
          </p:cNvPr>
          <p:cNvSpPr txBox="1"/>
          <p:nvPr/>
        </p:nvSpPr>
        <p:spPr>
          <a:xfrm>
            <a:off x="315599" y="263176"/>
            <a:ext cx="10030184"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a:t>
            </a:r>
            <a:r>
              <a:rPr lang="en-US" sz="3200" b="1" i="0" u="none" strike="noStrike" baseline="0" dirty="0">
                <a:solidFill>
                  <a:srgbClr val="00B050"/>
                </a:solidFill>
                <a:latin typeface="Montserrat Medium" panose="00000600000000000000" pitchFamily="2" charset="0"/>
              </a:rPr>
              <a:t>Stage I: Posts about one event</a:t>
            </a:r>
            <a:endParaRPr lang="en-US" sz="3200" b="1" dirty="0">
              <a:solidFill>
                <a:srgbClr val="00B050"/>
              </a:solidFill>
              <a:latin typeface="Montserrat Medium" panose="00000600000000000000" pitchFamily="2" charset="0"/>
            </a:endParaRPr>
          </a:p>
        </p:txBody>
      </p:sp>
      <p:grpSp>
        <p:nvGrpSpPr>
          <p:cNvPr id="19" name="Group 18">
            <a:extLst>
              <a:ext uri="{FF2B5EF4-FFF2-40B4-BE49-F238E27FC236}">
                <a16:creationId xmlns:a16="http://schemas.microsoft.com/office/drawing/2014/main" id="{4130063C-145B-4FA1-82E8-FB90D3307D9A}"/>
              </a:ext>
            </a:extLst>
          </p:cNvPr>
          <p:cNvGrpSpPr/>
          <p:nvPr/>
        </p:nvGrpSpPr>
        <p:grpSpPr>
          <a:xfrm>
            <a:off x="121920" y="1238250"/>
            <a:ext cx="11865833" cy="4210872"/>
            <a:chOff x="121920" y="1238250"/>
            <a:chExt cx="11865833" cy="4210872"/>
          </a:xfrm>
        </p:grpSpPr>
        <p:grpSp>
          <p:nvGrpSpPr>
            <p:cNvPr id="21" name="Group 20">
              <a:extLst>
                <a:ext uri="{FF2B5EF4-FFF2-40B4-BE49-F238E27FC236}">
                  <a16:creationId xmlns:a16="http://schemas.microsoft.com/office/drawing/2014/main" id="{7FE57A12-172E-4050-9360-C1367D3A96A1}"/>
                </a:ext>
              </a:extLst>
            </p:cNvPr>
            <p:cNvGrpSpPr/>
            <p:nvPr/>
          </p:nvGrpSpPr>
          <p:grpSpPr>
            <a:xfrm>
              <a:off x="121920" y="1278646"/>
              <a:ext cx="11856308" cy="4132376"/>
              <a:chOff x="121920" y="982550"/>
              <a:chExt cx="11856308" cy="4132376"/>
            </a:xfrm>
          </p:grpSpPr>
          <p:pic>
            <p:nvPicPr>
              <p:cNvPr id="25" name="Picture 24">
                <a:extLst>
                  <a:ext uri="{FF2B5EF4-FFF2-40B4-BE49-F238E27FC236}">
                    <a16:creationId xmlns:a16="http://schemas.microsoft.com/office/drawing/2014/main" id="{C02F206D-9DF1-4FDF-B6C2-26A3AFA04C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772" y="1615914"/>
                <a:ext cx="11764456" cy="3499011"/>
              </a:xfrm>
              <a:prstGeom prst="rect">
                <a:avLst/>
              </a:prstGeom>
            </p:spPr>
          </p:pic>
          <p:grpSp>
            <p:nvGrpSpPr>
              <p:cNvPr id="26" name="Group 25">
                <a:extLst>
                  <a:ext uri="{FF2B5EF4-FFF2-40B4-BE49-F238E27FC236}">
                    <a16:creationId xmlns:a16="http://schemas.microsoft.com/office/drawing/2014/main" id="{B30F8D19-347D-496E-8361-8B91A09095CD}"/>
                  </a:ext>
                </a:extLst>
              </p:cNvPr>
              <p:cNvGrpSpPr/>
              <p:nvPr/>
            </p:nvGrpSpPr>
            <p:grpSpPr>
              <a:xfrm>
                <a:off x="121920" y="982550"/>
                <a:ext cx="11848606" cy="4132376"/>
                <a:chOff x="121920" y="982550"/>
                <a:chExt cx="11848606" cy="4132376"/>
              </a:xfrm>
            </p:grpSpPr>
            <p:grpSp>
              <p:nvGrpSpPr>
                <p:cNvPr id="27" name="Group 26">
                  <a:extLst>
                    <a:ext uri="{FF2B5EF4-FFF2-40B4-BE49-F238E27FC236}">
                      <a16:creationId xmlns:a16="http://schemas.microsoft.com/office/drawing/2014/main" id="{8711387F-C86F-412C-AD2F-6F38FCF61DF6}"/>
                    </a:ext>
                  </a:extLst>
                </p:cNvPr>
                <p:cNvGrpSpPr/>
                <p:nvPr/>
              </p:nvGrpSpPr>
              <p:grpSpPr>
                <a:xfrm>
                  <a:off x="121920" y="982550"/>
                  <a:ext cx="1872343" cy="4132376"/>
                  <a:chOff x="121920" y="982550"/>
                  <a:chExt cx="1872343" cy="4132376"/>
                </a:xfrm>
              </p:grpSpPr>
              <p:sp>
                <p:nvSpPr>
                  <p:cNvPr id="37" name="TextBox 36">
                    <a:extLst>
                      <a:ext uri="{FF2B5EF4-FFF2-40B4-BE49-F238E27FC236}">
                        <a16:creationId xmlns:a16="http://schemas.microsoft.com/office/drawing/2014/main" id="{5ED7EE66-006A-4359-B9C3-6582AB2BD587}"/>
                      </a:ext>
                    </a:extLst>
                  </p:cNvPr>
                  <p:cNvSpPr txBox="1"/>
                  <p:nvPr/>
                </p:nvSpPr>
                <p:spPr>
                  <a:xfrm>
                    <a:off x="892821" y="982550"/>
                    <a:ext cx="330540" cy="769441"/>
                  </a:xfrm>
                  <a:prstGeom prst="rect">
                    <a:avLst/>
                  </a:prstGeom>
                  <a:noFill/>
                </p:spPr>
                <p:txBody>
                  <a:bodyPr wrap="none" rtlCol="0">
                    <a:spAutoFit/>
                  </a:bodyPr>
                  <a:lstStyle/>
                  <a:p>
                    <a:r>
                      <a:rPr lang="en-US" sz="4400" dirty="0">
                        <a:solidFill>
                          <a:srgbClr val="00B050"/>
                        </a:solidFill>
                        <a:latin typeface="Antonio" panose="02000503000000000000" pitchFamily="2" charset="0"/>
                      </a:rPr>
                      <a:t>I</a:t>
                    </a:r>
                  </a:p>
                </p:txBody>
              </p:sp>
              <p:sp>
                <p:nvSpPr>
                  <p:cNvPr id="38" name="Rectangle: Rounded Corners 37">
                    <a:extLst>
                      <a:ext uri="{FF2B5EF4-FFF2-40B4-BE49-F238E27FC236}">
                        <a16:creationId xmlns:a16="http://schemas.microsoft.com/office/drawing/2014/main" id="{4C3FC945-9D8E-4CEE-9894-1A1E7F6344B2}"/>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18C30DE-70DE-4B2B-9F15-F6AD96F7B9A7}"/>
                    </a:ext>
                  </a:extLst>
                </p:cNvPr>
                <p:cNvGrpSpPr/>
                <p:nvPr/>
              </p:nvGrpSpPr>
              <p:grpSpPr>
                <a:xfrm>
                  <a:off x="2041776" y="982550"/>
                  <a:ext cx="1872343" cy="4132376"/>
                  <a:chOff x="2041776" y="982550"/>
                  <a:chExt cx="1872343" cy="4132376"/>
                </a:xfrm>
              </p:grpSpPr>
              <p:sp>
                <p:nvSpPr>
                  <p:cNvPr id="35" name="TextBox 34">
                    <a:extLst>
                      <a:ext uri="{FF2B5EF4-FFF2-40B4-BE49-F238E27FC236}">
                        <a16:creationId xmlns:a16="http://schemas.microsoft.com/office/drawing/2014/main" id="{97F2CE83-68D5-4D92-A1AA-2547D7B313EF}"/>
                      </a:ext>
                    </a:extLst>
                  </p:cNvPr>
                  <p:cNvSpPr txBox="1"/>
                  <p:nvPr/>
                </p:nvSpPr>
                <p:spPr>
                  <a:xfrm>
                    <a:off x="2739741" y="982550"/>
                    <a:ext cx="476412" cy="769441"/>
                  </a:xfrm>
                  <a:prstGeom prst="rect">
                    <a:avLst/>
                  </a:prstGeom>
                  <a:noFill/>
                </p:spPr>
                <p:txBody>
                  <a:bodyPr wrap="none" rtlCol="0">
                    <a:spAutoFit/>
                  </a:bodyPr>
                  <a:lstStyle/>
                  <a:p>
                    <a:r>
                      <a:rPr lang="en-US" sz="4400" dirty="0">
                        <a:solidFill>
                          <a:srgbClr val="00B0F0"/>
                        </a:solidFill>
                        <a:latin typeface="Antonio" panose="02000503000000000000" pitchFamily="2" charset="0"/>
                      </a:rPr>
                      <a:t>II</a:t>
                    </a:r>
                  </a:p>
                </p:txBody>
              </p:sp>
              <p:sp>
                <p:nvSpPr>
                  <p:cNvPr id="36" name="Rectangle: Rounded Corners 35">
                    <a:extLst>
                      <a:ext uri="{FF2B5EF4-FFF2-40B4-BE49-F238E27FC236}">
                        <a16:creationId xmlns:a16="http://schemas.microsoft.com/office/drawing/2014/main" id="{AF925692-CC82-4191-AD9A-59A8ECB2F972}"/>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9" name="Group 28">
                  <a:extLst>
                    <a:ext uri="{FF2B5EF4-FFF2-40B4-BE49-F238E27FC236}">
                      <a16:creationId xmlns:a16="http://schemas.microsoft.com/office/drawing/2014/main" id="{A410084B-FB4D-4A98-A7C8-0C46D4AC57B9}"/>
                    </a:ext>
                  </a:extLst>
                </p:cNvPr>
                <p:cNvGrpSpPr/>
                <p:nvPr/>
              </p:nvGrpSpPr>
              <p:grpSpPr>
                <a:xfrm>
                  <a:off x="3953724" y="982550"/>
                  <a:ext cx="4789682" cy="4132376"/>
                  <a:chOff x="3953724" y="982550"/>
                  <a:chExt cx="4789682" cy="4132376"/>
                </a:xfrm>
              </p:grpSpPr>
              <p:sp>
                <p:nvSpPr>
                  <p:cNvPr id="33" name="TextBox 32">
                    <a:extLst>
                      <a:ext uri="{FF2B5EF4-FFF2-40B4-BE49-F238E27FC236}">
                        <a16:creationId xmlns:a16="http://schemas.microsoft.com/office/drawing/2014/main" id="{F727A640-EFBA-490A-923C-8240959E586B}"/>
                      </a:ext>
                    </a:extLst>
                  </p:cNvPr>
                  <p:cNvSpPr txBox="1"/>
                  <p:nvPr/>
                </p:nvSpPr>
                <p:spPr>
                  <a:xfrm>
                    <a:off x="6037422" y="982550"/>
                    <a:ext cx="622286" cy="769441"/>
                  </a:xfrm>
                  <a:prstGeom prst="rect">
                    <a:avLst/>
                  </a:prstGeom>
                  <a:noFill/>
                </p:spPr>
                <p:txBody>
                  <a:bodyPr wrap="none" rtlCol="0">
                    <a:spAutoFit/>
                  </a:bodyPr>
                  <a:lstStyle/>
                  <a:p>
                    <a:r>
                      <a:rPr lang="en-US" sz="4400" dirty="0">
                        <a:solidFill>
                          <a:srgbClr val="002060"/>
                        </a:solidFill>
                        <a:latin typeface="Antonio" panose="02000503000000000000" pitchFamily="2" charset="0"/>
                      </a:rPr>
                      <a:t>III</a:t>
                    </a:r>
                  </a:p>
                </p:txBody>
              </p:sp>
              <p:sp>
                <p:nvSpPr>
                  <p:cNvPr id="34" name="Rectangle: Rounded Corners 33">
                    <a:extLst>
                      <a:ext uri="{FF2B5EF4-FFF2-40B4-BE49-F238E27FC236}">
                        <a16:creationId xmlns:a16="http://schemas.microsoft.com/office/drawing/2014/main" id="{DF160387-5D18-426A-A20A-5C131A54E560}"/>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30" name="Group 29">
                  <a:extLst>
                    <a:ext uri="{FF2B5EF4-FFF2-40B4-BE49-F238E27FC236}">
                      <a16:creationId xmlns:a16="http://schemas.microsoft.com/office/drawing/2014/main" id="{79C53C66-3DED-49C3-889A-0A00138857BE}"/>
                    </a:ext>
                  </a:extLst>
                </p:cNvPr>
                <p:cNvGrpSpPr/>
                <p:nvPr/>
              </p:nvGrpSpPr>
              <p:grpSpPr>
                <a:xfrm>
                  <a:off x="8783012" y="982550"/>
                  <a:ext cx="3187514" cy="4132376"/>
                  <a:chOff x="8783012" y="982550"/>
                  <a:chExt cx="3187514" cy="4132376"/>
                </a:xfrm>
              </p:grpSpPr>
              <p:sp>
                <p:nvSpPr>
                  <p:cNvPr id="31" name="TextBox 30">
                    <a:extLst>
                      <a:ext uri="{FF2B5EF4-FFF2-40B4-BE49-F238E27FC236}">
                        <a16:creationId xmlns:a16="http://schemas.microsoft.com/office/drawing/2014/main" id="{47250BE3-DF7B-4710-BA89-6D0DBE5C53FB}"/>
                      </a:ext>
                    </a:extLst>
                  </p:cNvPr>
                  <p:cNvSpPr txBox="1"/>
                  <p:nvPr/>
                </p:nvSpPr>
                <p:spPr>
                  <a:xfrm>
                    <a:off x="10084862" y="982550"/>
                    <a:ext cx="583814" cy="769441"/>
                  </a:xfrm>
                  <a:prstGeom prst="rect">
                    <a:avLst/>
                  </a:prstGeom>
                  <a:noFill/>
                </p:spPr>
                <p:txBody>
                  <a:bodyPr wrap="none" rtlCol="0">
                    <a:spAutoFit/>
                  </a:bodyPr>
                  <a:lstStyle/>
                  <a:p>
                    <a:r>
                      <a:rPr lang="en-US" sz="4400" dirty="0">
                        <a:solidFill>
                          <a:srgbClr val="7030A0"/>
                        </a:solidFill>
                        <a:latin typeface="Antonio" panose="02000503000000000000" pitchFamily="2" charset="0"/>
                      </a:rPr>
                      <a:t>IV</a:t>
                    </a:r>
                  </a:p>
                </p:txBody>
              </p:sp>
              <p:sp>
                <p:nvSpPr>
                  <p:cNvPr id="32" name="Rectangle: Rounded Corners 31">
                    <a:extLst>
                      <a:ext uri="{FF2B5EF4-FFF2-40B4-BE49-F238E27FC236}">
                        <a16:creationId xmlns:a16="http://schemas.microsoft.com/office/drawing/2014/main" id="{F396966F-E9B3-4734-A5B1-0A193ABE3FB1}"/>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grpSp>
        <p:sp>
          <p:nvSpPr>
            <p:cNvPr id="24" name="Rectangle: Rounded Corners 23">
              <a:extLst>
                <a:ext uri="{FF2B5EF4-FFF2-40B4-BE49-F238E27FC236}">
                  <a16:creationId xmlns:a16="http://schemas.microsoft.com/office/drawing/2014/main" id="{70ECEFE2-B301-47C5-BD48-AD54198E3DA0}"/>
                </a:ext>
              </a:extLst>
            </p:cNvPr>
            <p:cNvSpPr/>
            <p:nvPr/>
          </p:nvSpPr>
          <p:spPr>
            <a:xfrm>
              <a:off x="2032251" y="1238250"/>
              <a:ext cx="9955502"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Tree>
    <p:extLst>
      <p:ext uri="{BB962C8B-B14F-4D97-AF65-F5344CB8AC3E}">
        <p14:creationId xmlns:p14="http://schemas.microsoft.com/office/powerpoint/2010/main" val="240873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10">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92" name="Group 12">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14">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9</a:t>
            </a:fld>
            <a:endParaRPr lang="en-US"/>
          </a:p>
        </p:txBody>
      </p:sp>
      <p:grpSp>
        <p:nvGrpSpPr>
          <p:cNvPr id="94" name="Group 18">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20" name="Freeform: Shape 19">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20">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תיבת טקסט 2">
            <a:extLst>
              <a:ext uri="{FF2B5EF4-FFF2-40B4-BE49-F238E27FC236}">
                <a16:creationId xmlns:a16="http://schemas.microsoft.com/office/drawing/2014/main" id="{29A8135E-19AF-4A08-AB20-AEEEDA5FCB78}"/>
              </a:ext>
            </a:extLst>
          </p:cNvPr>
          <p:cNvSpPr txBox="1">
            <a:spLocks noChangeArrowheads="1"/>
          </p:cNvSpPr>
          <p:nvPr/>
        </p:nvSpPr>
        <p:spPr bwMode="auto">
          <a:xfrm flipH="1">
            <a:off x="7187505" y="6541173"/>
            <a:ext cx="4302784" cy="180302"/>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b="1" i="1" dirty="0">
                <a:effectLst/>
                <a:latin typeface="Times New Roman" panose="02020603050405020304" pitchFamily="18" charset="0"/>
                <a:ea typeface="Yu Mincho" panose="02020400000000000000" pitchFamily="18" charset="-128"/>
                <a:cs typeface="Arial" panose="020B0604020202020204" pitchFamily="34" charset="0"/>
              </a:rPr>
              <a:t>Algorithm 1:</a:t>
            </a:r>
            <a:r>
              <a:rPr lang="en-US" sz="1400" i="1" dirty="0">
                <a:effectLst/>
                <a:latin typeface="Times New Roman" panose="02020603050405020304" pitchFamily="18" charset="0"/>
                <a:ea typeface="Yu Mincho" panose="02020400000000000000" pitchFamily="18" charset="-128"/>
                <a:cs typeface="Arial" panose="020B0604020202020204" pitchFamily="34" charset="0"/>
              </a:rPr>
              <a:t> Constructing Variable-Length Post Series</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C6E81BDF-AD8B-409E-AAF2-808B4E8E36D9}"/>
              </a:ext>
            </a:extLst>
          </p:cNvPr>
          <p:cNvSpPr txBox="1"/>
          <p:nvPr/>
        </p:nvSpPr>
        <p:spPr>
          <a:xfrm>
            <a:off x="315599" y="263176"/>
            <a:ext cx="11560800" cy="584775"/>
          </a:xfrm>
          <a:prstGeom prst="rect">
            <a:avLst/>
          </a:prstGeom>
          <a:noFill/>
        </p:spPr>
        <p:txBody>
          <a:bodyPr wrap="square" rtlCol="0" anchor="ctr">
            <a:spAutoFit/>
          </a:bodyPr>
          <a:lstStyle/>
          <a:p>
            <a:r>
              <a:rPr lang="en-US" sz="3200" b="1" i="0" u="none" strike="noStrike" baseline="0" dirty="0">
                <a:latin typeface="Montserrat Medium" panose="00000600000000000000" pitchFamily="2" charset="0"/>
              </a:rPr>
              <a:t>The Algorithm – </a:t>
            </a:r>
            <a:r>
              <a:rPr lang="en-US" sz="3200" b="1" i="0" u="none" strike="noStrike" baseline="0" dirty="0">
                <a:solidFill>
                  <a:srgbClr val="00B050"/>
                </a:solidFill>
                <a:latin typeface="Montserrat Medium" panose="00000600000000000000" pitchFamily="2" charset="0"/>
              </a:rPr>
              <a:t>Stage I: Posts about one event</a:t>
            </a:r>
            <a:endParaRPr lang="en-US" sz="3200" b="1" dirty="0">
              <a:solidFill>
                <a:srgbClr val="00B050"/>
              </a:solidFill>
              <a:latin typeface="Montserrat Medium" panose="00000600000000000000" pitchFamily="2" charset="0"/>
            </a:endParaRPr>
          </a:p>
        </p:txBody>
      </p:sp>
      <p:sp>
        <p:nvSpPr>
          <p:cNvPr id="25" name="TextBox 24">
            <a:extLst>
              <a:ext uri="{FF2B5EF4-FFF2-40B4-BE49-F238E27FC236}">
                <a16:creationId xmlns:a16="http://schemas.microsoft.com/office/drawing/2014/main" id="{360EAD7E-E89F-4DF7-BD37-B026219D3501}"/>
              </a:ext>
            </a:extLst>
          </p:cNvPr>
          <p:cNvSpPr txBox="1"/>
          <p:nvPr/>
        </p:nvSpPr>
        <p:spPr>
          <a:xfrm>
            <a:off x="315601" y="1017262"/>
            <a:ext cx="5075007" cy="1323439"/>
          </a:xfrm>
          <a:prstGeom prst="rect">
            <a:avLst/>
          </a:prstGeom>
          <a:noFill/>
        </p:spPr>
        <p:txBody>
          <a:bodyPr wrap="square" rtlCol="0" anchor="ctr">
            <a:spAutoFit/>
          </a:bodyPr>
          <a:lstStyle/>
          <a:p>
            <a:r>
              <a:rPr lang="en-US" sz="2000" dirty="0">
                <a:latin typeface="Montserrat Medium" panose="00000600000000000000" pitchFamily="2" charset="0"/>
              </a:rPr>
              <a:t>The model gets a large sequence of posts and </a:t>
            </a:r>
            <a:r>
              <a:rPr lang="en-US" sz="2000" b="1" dirty="0">
                <a:latin typeface="Montserrat Medium" panose="00000600000000000000" pitchFamily="2" charset="0"/>
              </a:rPr>
              <a:t>batches</a:t>
            </a:r>
            <a:r>
              <a:rPr lang="en-US" sz="2000" dirty="0">
                <a:latin typeface="Montserrat Medium" panose="00000600000000000000" pitchFamily="2" charset="0"/>
              </a:rPr>
              <a:t> them together to form one large text file. This process is done using </a:t>
            </a:r>
            <a:r>
              <a:rPr lang="en-US" sz="2000" i="1" dirty="0">
                <a:latin typeface="Montserrat Medium" panose="00000600000000000000" pitchFamily="2" charset="0"/>
              </a:rPr>
              <a:t>algorithm 1.</a:t>
            </a:r>
          </a:p>
        </p:txBody>
      </p:sp>
      <p:grpSp>
        <p:nvGrpSpPr>
          <p:cNvPr id="26" name="Group 25">
            <a:extLst>
              <a:ext uri="{FF2B5EF4-FFF2-40B4-BE49-F238E27FC236}">
                <a16:creationId xmlns:a16="http://schemas.microsoft.com/office/drawing/2014/main" id="{82644BF4-0ACA-44A7-ACEE-B2C9A1675B59}"/>
              </a:ext>
            </a:extLst>
          </p:cNvPr>
          <p:cNvGrpSpPr/>
          <p:nvPr/>
        </p:nvGrpSpPr>
        <p:grpSpPr>
          <a:xfrm>
            <a:off x="405681" y="3293399"/>
            <a:ext cx="5973662" cy="2695413"/>
            <a:chOff x="405681" y="3293399"/>
            <a:chExt cx="5973662" cy="2695413"/>
          </a:xfrm>
        </p:grpSpPr>
        <p:grpSp>
          <p:nvGrpSpPr>
            <p:cNvPr id="27" name="Group 26">
              <a:extLst>
                <a:ext uri="{FF2B5EF4-FFF2-40B4-BE49-F238E27FC236}">
                  <a16:creationId xmlns:a16="http://schemas.microsoft.com/office/drawing/2014/main" id="{107FCF63-35DB-46FC-B2C0-F7D015F55F7B}"/>
                </a:ext>
              </a:extLst>
            </p:cNvPr>
            <p:cNvGrpSpPr/>
            <p:nvPr/>
          </p:nvGrpSpPr>
          <p:grpSpPr>
            <a:xfrm>
              <a:off x="405681" y="3293399"/>
              <a:ext cx="5970364" cy="2414016"/>
              <a:chOff x="319956" y="3398174"/>
              <a:chExt cx="5970364" cy="2414016"/>
            </a:xfrm>
          </p:grpSpPr>
          <p:sp>
            <p:nvSpPr>
              <p:cNvPr id="29" name="TextBox 28">
                <a:extLst>
                  <a:ext uri="{FF2B5EF4-FFF2-40B4-BE49-F238E27FC236}">
                    <a16:creationId xmlns:a16="http://schemas.microsoft.com/office/drawing/2014/main" id="{54A78203-BE7E-4135-A5F5-142B4BAC9917}"/>
                  </a:ext>
                </a:extLst>
              </p:cNvPr>
              <p:cNvSpPr txBox="1"/>
              <p:nvPr/>
            </p:nvSpPr>
            <p:spPr>
              <a:xfrm>
                <a:off x="319956" y="3399338"/>
                <a:ext cx="2597416" cy="584775"/>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@Drake11: Bibi’s first born is adopted</a:t>
                </a:r>
              </a:p>
            </p:txBody>
          </p:sp>
          <p:sp>
            <p:nvSpPr>
              <p:cNvPr id="30" name="TextBox 29">
                <a:extLst>
                  <a:ext uri="{FF2B5EF4-FFF2-40B4-BE49-F238E27FC236}">
                    <a16:creationId xmlns:a16="http://schemas.microsoft.com/office/drawing/2014/main" id="{6F4C618B-4B5B-444E-A519-24E0D89A1887}"/>
                  </a:ext>
                </a:extLst>
              </p:cNvPr>
              <p:cNvSpPr txBox="1"/>
              <p:nvPr/>
            </p:nvSpPr>
            <p:spPr>
              <a:xfrm>
                <a:off x="319956" y="4067155"/>
                <a:ext cx="2597416" cy="830997"/>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@Martha: Israel’s prim minister adopted a child!</a:t>
                </a:r>
              </a:p>
            </p:txBody>
          </p:sp>
          <p:sp>
            <p:nvSpPr>
              <p:cNvPr id="31" name="TextBox 30">
                <a:extLst>
                  <a:ext uri="{FF2B5EF4-FFF2-40B4-BE49-F238E27FC236}">
                    <a16:creationId xmlns:a16="http://schemas.microsoft.com/office/drawing/2014/main" id="{E3CEC494-6D97-4EFF-9ABF-B036FCABB2A5}"/>
                  </a:ext>
                </a:extLst>
              </p:cNvPr>
              <p:cNvSpPr txBox="1"/>
              <p:nvPr/>
            </p:nvSpPr>
            <p:spPr>
              <a:xfrm>
                <a:off x="319956" y="4981193"/>
                <a:ext cx="2597416" cy="830997"/>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@Samantha: Who cares about Bibi Netanyahu anyway?</a:t>
                </a:r>
              </a:p>
            </p:txBody>
          </p:sp>
          <p:sp>
            <p:nvSpPr>
              <p:cNvPr id="32" name="TextBox 31">
                <a:extLst>
                  <a:ext uri="{FF2B5EF4-FFF2-40B4-BE49-F238E27FC236}">
                    <a16:creationId xmlns:a16="http://schemas.microsoft.com/office/drawing/2014/main" id="{E0969B2B-0124-450E-885C-FB947F7EB214}"/>
                  </a:ext>
                </a:extLst>
              </p:cNvPr>
              <p:cNvSpPr txBox="1"/>
              <p:nvPr/>
            </p:nvSpPr>
            <p:spPr>
              <a:xfrm>
                <a:off x="3692904" y="3398174"/>
                <a:ext cx="2597416" cy="2414016"/>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@Drake11: Bibi’s first born is adopted</a:t>
                </a:r>
                <a:br>
                  <a:rPr lang="en-US" sz="1600" dirty="0">
                    <a:latin typeface="Montserrat Medium" panose="00000600000000000000" pitchFamily="2" charset="0"/>
                  </a:rPr>
                </a:br>
                <a:r>
                  <a:rPr lang="en-US" sz="1600" dirty="0">
                    <a:latin typeface="Montserrat Medium" panose="00000600000000000000" pitchFamily="2" charset="0"/>
                  </a:rPr>
                  <a:t>@Martha: Israel’s prim minister adopted a child!</a:t>
                </a:r>
              </a:p>
              <a:p>
                <a:r>
                  <a:rPr lang="en-US" sz="1600" dirty="0">
                    <a:latin typeface="Montserrat Medium" panose="00000600000000000000" pitchFamily="2" charset="0"/>
                  </a:rPr>
                  <a:t>@Samantha: Who cares about Bibi Netanyahu anyway?</a:t>
                </a:r>
              </a:p>
            </p:txBody>
          </p:sp>
          <p:sp>
            <p:nvSpPr>
              <p:cNvPr id="33" name="Arrow: Striped Right 32">
                <a:extLst>
                  <a:ext uri="{FF2B5EF4-FFF2-40B4-BE49-F238E27FC236}">
                    <a16:creationId xmlns:a16="http://schemas.microsoft.com/office/drawing/2014/main" id="{A913E1E3-2079-4924-8878-66E612FE6538}"/>
                  </a:ext>
                </a:extLst>
              </p:cNvPr>
              <p:cNvSpPr/>
              <p:nvPr/>
            </p:nvSpPr>
            <p:spPr>
              <a:xfrm rot="19952824">
                <a:off x="2974809" y="4936636"/>
                <a:ext cx="686302" cy="319866"/>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Striped Right 33">
                <a:extLst>
                  <a:ext uri="{FF2B5EF4-FFF2-40B4-BE49-F238E27FC236}">
                    <a16:creationId xmlns:a16="http://schemas.microsoft.com/office/drawing/2014/main" id="{36E33DA2-6EFF-4619-AD77-80CACCC67997}"/>
                  </a:ext>
                </a:extLst>
              </p:cNvPr>
              <p:cNvSpPr/>
              <p:nvPr/>
            </p:nvSpPr>
            <p:spPr>
              <a:xfrm rot="1647176" flipV="1">
                <a:off x="2971512" y="3793635"/>
                <a:ext cx="686302" cy="319866"/>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Striped Right 34">
                <a:extLst>
                  <a:ext uri="{FF2B5EF4-FFF2-40B4-BE49-F238E27FC236}">
                    <a16:creationId xmlns:a16="http://schemas.microsoft.com/office/drawing/2014/main" id="{5EACF563-3B2E-486B-BB6B-50467B6B161A}"/>
                  </a:ext>
                </a:extLst>
              </p:cNvPr>
              <p:cNvSpPr/>
              <p:nvPr/>
            </p:nvSpPr>
            <p:spPr>
              <a:xfrm>
                <a:off x="2951101" y="4370259"/>
                <a:ext cx="686302" cy="319866"/>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תיבת טקסט 2">
              <a:extLst>
                <a:ext uri="{FF2B5EF4-FFF2-40B4-BE49-F238E27FC236}">
                  <a16:creationId xmlns:a16="http://schemas.microsoft.com/office/drawing/2014/main" id="{5BA56487-560A-46BB-A825-D7DA9FD53838}"/>
                </a:ext>
              </a:extLst>
            </p:cNvPr>
            <p:cNvSpPr txBox="1">
              <a:spLocks noChangeArrowheads="1"/>
            </p:cNvSpPr>
            <p:nvPr/>
          </p:nvSpPr>
          <p:spPr bwMode="auto">
            <a:xfrm flipH="1">
              <a:off x="405681" y="5726431"/>
              <a:ext cx="5973662" cy="262381"/>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b="1" i="1" dirty="0">
                  <a:effectLst/>
                  <a:latin typeface="Times New Roman" panose="02020603050405020304" pitchFamily="18" charset="0"/>
                  <a:ea typeface="Yu Mincho" panose="02020400000000000000" pitchFamily="18" charset="-128"/>
                  <a:cs typeface="Arial" panose="020B0604020202020204" pitchFamily="34" charset="0"/>
                </a:rPr>
                <a:t>Example:</a:t>
              </a:r>
              <a:r>
                <a:rPr lang="en-US" sz="1400" i="1" dirty="0">
                  <a:effectLst/>
                  <a:latin typeface="Times New Roman" panose="02020603050405020304" pitchFamily="18" charset="0"/>
                  <a:ea typeface="Yu Mincho" panose="02020400000000000000" pitchFamily="18" charset="-128"/>
                  <a:cs typeface="Arial" panose="020B0604020202020204" pitchFamily="34" charset="0"/>
                </a:rPr>
                <a:t> Posts from random people regarding the same event are batched into one</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36" name="Text Box 2">
                <a:extLst>
                  <a:ext uri="{FF2B5EF4-FFF2-40B4-BE49-F238E27FC236}">
                    <a16:creationId xmlns:a16="http://schemas.microsoft.com/office/drawing/2014/main" id="{B17AC858-B136-415D-87B7-31173E07CD96}"/>
                  </a:ext>
                </a:extLst>
              </p:cNvPr>
              <p:cNvSpPr txBox="1">
                <a:spLocks noChangeArrowheads="1"/>
              </p:cNvSpPr>
              <p:nvPr/>
            </p:nvSpPr>
            <p:spPr bwMode="auto">
              <a:xfrm>
                <a:off x="7287063" y="847950"/>
                <a:ext cx="4056922" cy="5556697"/>
              </a:xfrm>
              <a:prstGeom prst="rect">
                <a:avLst/>
              </a:prstGeom>
              <a:noFill/>
              <a:ln w="9525">
                <a:solidFill>
                  <a:srgbClr val="000000"/>
                </a:solidFill>
                <a:miter lim="800000"/>
                <a:headEnd/>
                <a:tailEnd/>
              </a:ln>
            </p:spPr>
            <p:txBody>
              <a:bodyPr rot="0" vert="horz" wrap="square" lIns="91440" tIns="45720" rIns="91440" bIns="45720" anchor="t" anchorCtr="0">
                <a:noAutofit/>
              </a:bodyPr>
              <a:lstStyle/>
              <a:p>
                <a:pPr>
                  <a:lnSpc>
                    <a:spcPct val="110000"/>
                  </a:lnSpc>
                  <a:spcAft>
                    <a:spcPts val="600"/>
                  </a:spcAft>
                </a:pPr>
                <a:r>
                  <a:rPr lang="en-US" sz="1100" b="1" dirty="0">
                    <a:effectLst/>
                    <a:latin typeface="Courier Std" panose="02070409020205020404" pitchFamily="49" charset="0"/>
                    <a:ea typeface="Calibri" panose="020F0502020204030204" pitchFamily="34" charset="0"/>
                    <a:cs typeface="Courier New" panose="02070309020205020404" pitchFamily="49" charset="0"/>
                  </a:rPr>
                  <a:t>Input</a:t>
                </a:r>
                <a:r>
                  <a:rPr lang="en-US" sz="1100" dirty="0">
                    <a:effectLst/>
                    <a:latin typeface="Courier Std" panose="02070409020205020404" pitchFamily="49" charset="0"/>
                    <a:ea typeface="Calibri" panose="020F0502020204030204" pitchFamily="34" charset="0"/>
                    <a:cs typeface="Courier New" panose="02070309020205020404" pitchFamily="49" charset="0"/>
                  </a:rPr>
                  <a:t>: Event-related posts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𝐸𝑖</m:t>
                    </m:r>
                    <m:r>
                      <a:rPr lang="en-US" sz="1100">
                        <a:effectLst/>
                        <a:latin typeface="Cambria Math" panose="02040503050406030204" pitchFamily="18" charset="0"/>
                        <a:ea typeface="Times New Roman" panose="02020603050405020304" pitchFamily="18" charset="0"/>
                        <a:cs typeface="Courier New" panose="02070309020205020404" pitchFamily="49" charset="0"/>
                      </a:rPr>
                      <m:t> =</m:t>
                    </m:r>
                    <m:d>
                      <m:dPr>
                        <m:begChr m:val="{"/>
                        <m:endChr m:val="}"/>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d>
                          <m:d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𝑝</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r>
                                  <a:rPr lang="en-US" sz="1100">
                                    <a:effectLst/>
                                    <a:latin typeface="Cambria Math" panose="02040503050406030204" pitchFamily="18" charset="0"/>
                                    <a:ea typeface="Times New Roman" panose="02020603050405020304" pitchFamily="18" charset="0"/>
                                    <a:cs typeface="Courier New" panose="02070309020205020404" pitchFamily="49" charset="0"/>
                                  </a:rPr>
                                  <m:t>,</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𝑗</m:t>
                                </m:r>
                              </m:sub>
                            </m:sSub>
                            <m:r>
                              <a:rPr lang="en-US" sz="1100">
                                <a:effectLst/>
                                <a:latin typeface="Cambria Math" panose="02040503050406030204" pitchFamily="18" charset="0"/>
                                <a:ea typeface="Times New Roman" panose="02020603050405020304" pitchFamily="18" charset="0"/>
                                <a:cs typeface="Courier New" panose="02070309020205020404" pitchFamily="49" charset="0"/>
                              </a:rPr>
                              <m:t> ,</m:t>
                            </m:r>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𝑡</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r>
                                  <a:rPr lang="en-US" sz="1100">
                                    <a:effectLst/>
                                    <a:latin typeface="Cambria Math" panose="02040503050406030204" pitchFamily="18" charset="0"/>
                                    <a:ea typeface="Times New Roman" panose="02020603050405020304" pitchFamily="18" charset="0"/>
                                    <a:cs typeface="Courier New" panose="02070309020205020404" pitchFamily="49" charset="0"/>
                                  </a:rPr>
                                  <m:t>,</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𝑗</m:t>
                                </m:r>
                              </m:sub>
                            </m:sSub>
                          </m:e>
                        </m:d>
                      </m:e>
                    </m:d>
                    <m:f>
                      <m:fPr>
                        <m:type m:val="noBa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fPr>
                      <m:num>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𝑛</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num>
                      <m:den>
                        <m:r>
                          <a:rPr lang="en-US" sz="1100" i="1">
                            <a:effectLst/>
                            <a:latin typeface="Cambria Math" panose="02040503050406030204" pitchFamily="18" charset="0"/>
                            <a:ea typeface="Times New Roman" panose="02020603050405020304" pitchFamily="18" charset="0"/>
                            <a:cs typeface="Courier New" panose="02070309020205020404" pitchFamily="49" charset="0"/>
                          </a:rPr>
                          <m:t>𝑗</m:t>
                        </m:r>
                        <m:r>
                          <a:rPr lang="en-US" sz="1100">
                            <a:effectLst/>
                            <a:latin typeface="Cambria Math" panose="02040503050406030204" pitchFamily="18" charset="0"/>
                            <a:ea typeface="Times New Roman" panose="02020603050405020304" pitchFamily="18" charset="0"/>
                            <a:cs typeface="Courier New" panose="02070309020205020404" pitchFamily="49" charset="0"/>
                          </a:rPr>
                          <m:t>=1</m:t>
                        </m:r>
                      </m:den>
                    </m:f>
                  </m:oMath>
                </a14:m>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post amount N, minimum series length </a:t>
                </a:r>
                <a:r>
                  <a:rPr lang="en-US" sz="1100" i="1" dirty="0">
                    <a:effectLst/>
                    <a:latin typeface="Courier Std" panose="02070409020205020404" pitchFamily="49" charset="0"/>
                    <a:ea typeface="Times New Roman" panose="02020603050405020304" pitchFamily="18" charset="0"/>
                    <a:cs typeface="Courier New" panose="02070309020205020404" pitchFamily="49" charset="0"/>
                  </a:rPr>
                  <a:t>Min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0000"/>
                  </a:lnSpc>
                  <a:spcAft>
                    <a:spcPts val="600"/>
                  </a:spcAft>
                </a:pP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Output</a:t>
                </a: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Post Series </a:t>
                </a:r>
                <a14:m>
                  <m:oMath xmlns:m="http://schemas.openxmlformats.org/officeDocument/2006/math">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𝑆</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𝑇</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1</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 …, </m:t>
                    </m:r>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𝑇</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/*Initialization*/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=1;</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𝑥</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=0;</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𝑦</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=0</m:t>
                    </m:r>
                  </m:oMath>
                </a14:m>
                <a:r>
                  <a:rPr lang="en-US" sz="1100" dirty="0">
                    <a:effectLst/>
                    <a:latin typeface="Courier Std" panose="02070409020205020404" pitchFamily="49" charset="0"/>
                    <a:ea typeface="Times New Roman" panose="02020603050405020304" pitchFamily="18" charset="0"/>
                    <a:cs typeface="Courier New" panose="02070309020205020404" pitchFamily="49"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while</a:t>
                </a: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𝑡𝑟𝑢𝑒</m:t>
                    </m:r>
                  </m:oMath>
                </a14:m>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do</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if</a:t>
                </a: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𝑛</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𝑁</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𝑀𝑖𝑛</m:t>
                    </m:r>
                  </m:oMath>
                </a14:m>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then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 Amount of posts &gt;= N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while</a:t>
                </a: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d>
                      <m:dPr>
                        <m:begChr m:val="⌊"/>
                        <m:endChr m:val="⌋"/>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f>
                          <m:f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fPr>
                          <m:num>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𝑛</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num>
                          <m:den>
                            <m:r>
                              <a:rPr lang="en-US" sz="1100" i="1">
                                <a:effectLst/>
                                <a:latin typeface="Cambria Math" panose="02040503050406030204" pitchFamily="18" charset="0"/>
                                <a:ea typeface="Times New Roman" panose="02020603050405020304" pitchFamily="18" charset="0"/>
                                <a:cs typeface="Courier New" panose="02070309020205020404" pitchFamily="49" charset="0"/>
                              </a:rPr>
                              <m:t>𝑁</m:t>
                            </m:r>
                          </m:den>
                        </m:f>
                      </m:e>
                    </m:d>
                  </m:oMath>
                </a14:m>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do</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𝑥</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𝑁</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d>
                      <m:d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−1</m:t>
                        </m:r>
                      </m:e>
                    </m:d>
                    <m:r>
                      <a:rPr lang="en-US" sz="1100" i="1">
                        <a:effectLst/>
                        <a:latin typeface="Cambria Math" panose="02040503050406030204" pitchFamily="18" charset="0"/>
                        <a:ea typeface="Times New Roman" panose="02020603050405020304" pitchFamily="18" charset="0"/>
                        <a:cs typeface="Courier New" panose="02070309020205020404" pitchFamily="49" charset="0"/>
                      </a:rPr>
                      <m:t>+1</m:t>
                    </m:r>
                  </m:oMath>
                </a14:m>
                <a:r>
                  <a:rPr lang="en-US" sz="1100" dirty="0">
                    <a:effectLst/>
                    <a:latin typeface="Courier Std" panose="02070409020205020404" pitchFamily="49" charset="0"/>
                    <a:ea typeface="Times New Roman" panose="02020603050405020304" pitchFamily="18" charset="0"/>
                    <a:cs typeface="Courier New" panose="02070309020205020404" pitchFamily="49"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𝑦</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𝑁</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𝑇𝑣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d>
                      <m:d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𝑝</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𝑥</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 …, </m:t>
                        </m:r>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𝑝</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𝑦</m:t>
                        </m:r>
                      </m:e>
                    </m:d>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end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𝑇𝑣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d>
                      <m:d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𝑝</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𝑦</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+1, …, </m:t>
                        </m:r>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𝑝</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𝑛</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e>
                    </m:d>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else</a:t>
                </a: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 Amount of posts &lt; N */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while</a:t>
                </a: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&lt;</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𝑀𝑖𝑛</m:t>
                    </m:r>
                  </m:oMath>
                </a14:m>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do</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𝑥</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d>
                      <m:dPr>
                        <m:begChr m:val="⌊"/>
                        <m:endChr m:val="⌋"/>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f>
                          <m:f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fPr>
                          <m:num>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𝑛</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num>
                          <m:den>
                            <m:r>
                              <a:rPr lang="en-US" sz="1100" i="1">
                                <a:effectLst/>
                                <a:latin typeface="Cambria Math" panose="02040503050406030204" pitchFamily="18" charset="0"/>
                                <a:ea typeface="Times New Roman" panose="02020603050405020304" pitchFamily="18" charset="0"/>
                                <a:cs typeface="Courier New" panose="02070309020205020404" pitchFamily="49" charset="0"/>
                              </a:rPr>
                              <m:t>𝑀𝑖𝑛</m:t>
                            </m:r>
                          </m:den>
                        </m:f>
                      </m:e>
                    </m:d>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d>
                      <m:d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−1</m:t>
                        </m:r>
                      </m:e>
                    </m:d>
                    <m:r>
                      <a:rPr lang="en-US" sz="1100" i="1">
                        <a:effectLst/>
                        <a:latin typeface="Cambria Math" panose="02040503050406030204" pitchFamily="18" charset="0"/>
                        <a:ea typeface="Times New Roman" panose="02020603050405020304" pitchFamily="18" charset="0"/>
                        <a:cs typeface="Courier New" panose="02070309020205020404" pitchFamily="49" charset="0"/>
                      </a:rPr>
                      <m:t>+1;</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𝑦</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d>
                      <m:dPr>
                        <m:begChr m:val="⌊"/>
                        <m:endChr m:val="⌋"/>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f>
                          <m:f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fPr>
                          <m:num>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𝑛</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num>
                          <m:den>
                            <m:r>
                              <a:rPr lang="en-US" sz="1100" i="1">
                                <a:effectLst/>
                                <a:latin typeface="Cambria Math" panose="02040503050406030204" pitchFamily="18" charset="0"/>
                                <a:ea typeface="Times New Roman" panose="02020603050405020304" pitchFamily="18" charset="0"/>
                                <a:cs typeface="Courier New" panose="02070309020205020404" pitchFamily="49" charset="0"/>
                              </a:rPr>
                              <m:t>𝑀𝑖𝑛</m:t>
                            </m:r>
                          </m:den>
                        </m:f>
                      </m:e>
                    </m:d>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𝑇𝑣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d>
                      <m:d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𝑝</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𝑥</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 …, </m:t>
                        </m:r>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𝑝</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𝑦</m:t>
                        </m:r>
                      </m:e>
                    </m:d>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end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Courier New" panose="02070309020205020404" pitchFamily="49" charset="0"/>
                      </a:rPr>
                      <m:t>𝑇𝑣</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d>
                      <m:d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dPr>
                      <m:e>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𝑝</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𝑦</m:t>
                        </m:r>
                        <m:r>
                          <a:rPr lang="en-US" sz="1100" i="1">
                            <a:effectLst/>
                            <a:latin typeface="Cambria Math" panose="02040503050406030204" pitchFamily="18" charset="0"/>
                            <a:ea typeface="Times New Roman" panose="02020603050405020304" pitchFamily="18" charset="0"/>
                            <a:cs typeface="Courier New" panose="02070309020205020404" pitchFamily="49" charset="0"/>
                          </a:rPr>
                          <m:t>+1, …, </m:t>
                        </m:r>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𝑝</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r>
                          <a:rPr lang="en-US" sz="1100" i="1">
                            <a:effectLst/>
                            <a:latin typeface="Cambria Math" panose="02040503050406030204" pitchFamily="18" charset="0"/>
                            <a:ea typeface="Times New Roman" panose="02020603050405020304" pitchFamily="18" charset="0"/>
                            <a:cs typeface="Courier New" panose="02070309020205020404" pitchFamily="49" charset="0"/>
                          </a:rPr>
                          <m:t>, </m:t>
                        </m:r>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𝑛</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e>
                    </m:d>
                    <m:r>
                      <a:rPr lang="en-US" sz="1100" i="1">
                        <a:effectLst/>
                        <a:latin typeface="Cambria Math" panose="02040503050406030204" pitchFamily="18" charset="0"/>
                        <a:ea typeface="Times New Roman" panose="02020603050405020304" pitchFamily="18" charset="0"/>
                        <a:cs typeface="Courier New" panose="02070309020205020404" pitchFamily="49" charset="0"/>
                      </a:rPr>
                      <m:t>;</m:t>
                    </m:r>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end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mj-lt"/>
                  <a:buAutoNum type="arabicPeriod"/>
                </a:pP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end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100" b="1" dirty="0">
                    <a:effectLst/>
                    <a:latin typeface="Courier Std" panose="02070409020205020404" pitchFamily="49" charset="0"/>
                    <a:ea typeface="Times New Roman" panose="02020603050405020304" pitchFamily="18" charset="0"/>
                    <a:cs typeface="Courier New" panose="02070309020205020404" pitchFamily="49" charset="0"/>
                  </a:rPr>
                  <a:t>return</a:t>
                </a:r>
                <a:r>
                  <a:rPr lang="en-US" sz="1100" dirty="0">
                    <a:effectLst/>
                    <a:latin typeface="Courier Std" panose="02070409020205020404" pitchFamily="49" charset="0"/>
                    <a:ea typeface="Times New Roman" panose="02020603050405020304" pitchFamily="18" charset="0"/>
                    <a:cs typeface="Courier New" panose="02070309020205020404" pitchFamily="49" charset="0"/>
                  </a:rPr>
                  <a:t> </a:t>
                </a:r>
                <a14:m>
                  <m:oMath xmlns:m="http://schemas.openxmlformats.org/officeDocument/2006/math">
                    <m:sSub>
                      <m:sSubPr>
                        <m:ctrlPr>
                          <a:rPr lang="en-US" sz="1100" i="1">
                            <a:effectLst/>
                            <a:latin typeface="Cambria Math" panose="02040503050406030204" pitchFamily="18" charset="0"/>
                            <a:ea typeface="Times New Roman" panose="02020603050405020304" pitchFamily="18" charset="0"/>
                            <a:cs typeface="Courier New" panose="02070309020205020404" pitchFamily="49" charset="0"/>
                          </a:rPr>
                        </m:ctrlPr>
                      </m:sSubPr>
                      <m:e>
                        <m:r>
                          <a:rPr lang="en-US" sz="1100" i="1">
                            <a:effectLst/>
                            <a:latin typeface="Cambria Math" panose="02040503050406030204" pitchFamily="18" charset="0"/>
                            <a:ea typeface="Times New Roman" panose="02020603050405020304" pitchFamily="18" charset="0"/>
                            <a:cs typeface="Courier New" panose="02070309020205020404" pitchFamily="49" charset="0"/>
                          </a:rPr>
                          <m:t>𝑆</m:t>
                        </m:r>
                      </m:e>
                      <m:sub>
                        <m:r>
                          <a:rPr lang="en-US" sz="1100" i="1">
                            <a:effectLst/>
                            <a:latin typeface="Cambria Math" panose="02040503050406030204" pitchFamily="18" charset="0"/>
                            <a:ea typeface="Times New Roman" panose="02020603050405020304" pitchFamily="18" charset="0"/>
                            <a:cs typeface="Courier New" panose="02070309020205020404" pitchFamily="49" charset="0"/>
                          </a:rPr>
                          <m:t>𝑖</m:t>
                        </m:r>
                      </m:sub>
                    </m:sSub>
                  </m:oMath>
                </a14:m>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6" name="Text Box 2">
                <a:extLst>
                  <a:ext uri="{FF2B5EF4-FFF2-40B4-BE49-F238E27FC236}">
                    <a16:creationId xmlns:a16="http://schemas.microsoft.com/office/drawing/2014/main" id="{B17AC858-B136-415D-87B7-31173E07CD96}"/>
                  </a:ext>
                </a:extLst>
              </p:cNvPr>
              <p:cNvSpPr txBox="1">
                <a:spLocks noRot="1" noChangeAspect="1" noMove="1" noResize="1" noEditPoints="1" noAdjustHandles="1" noChangeArrowheads="1" noChangeShapeType="1" noTextEdit="1"/>
              </p:cNvSpPr>
              <p:nvPr/>
            </p:nvSpPr>
            <p:spPr bwMode="auto">
              <a:xfrm>
                <a:off x="7287063" y="847950"/>
                <a:ext cx="4056922" cy="5556697"/>
              </a:xfrm>
              <a:prstGeom prst="rect">
                <a:avLst/>
              </a:prstGeom>
              <a:blipFill>
                <a:blip r:embed="rId3"/>
                <a:stretch>
                  <a:fillRect/>
                </a:stretch>
              </a:blipFill>
              <a:ln w="9525">
                <a:solidFill>
                  <a:srgbClr val="000000"/>
                </a:solid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680100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TotalTime>
  <Words>4106</Words>
  <Application>Microsoft Office PowerPoint</Application>
  <PresentationFormat>Widescreen</PresentationFormat>
  <Paragraphs>402</Paragraphs>
  <Slides>32</Slides>
  <Notes>32</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Antonio</vt:lpstr>
      <vt:lpstr>Arial</vt:lpstr>
      <vt:lpstr>Calibri</vt:lpstr>
      <vt:lpstr>Calibri Light</vt:lpstr>
      <vt:lpstr>Cambria Math</vt:lpstr>
      <vt:lpstr>Courier Std</vt:lpstr>
      <vt:lpstr>Montserrat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Shay Axelrod</dc:creator>
  <cp:lastModifiedBy>Shay Axelrod</cp:lastModifiedBy>
  <cp:revision>11</cp:revision>
  <cp:lastPrinted>2020-06-27T12:58:56Z</cp:lastPrinted>
  <dcterms:created xsi:type="dcterms:W3CDTF">2020-06-24T12:31:00Z</dcterms:created>
  <dcterms:modified xsi:type="dcterms:W3CDTF">2020-06-27T20:44:09Z</dcterms:modified>
</cp:coreProperties>
</file>